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0.png" ContentType="image/png"/>
  <Override PartName="/ppt/media/image5.png" ContentType="image/png"/>
  <Override PartName="/ppt/media/image11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3.png"/><Relationship Id="rId9" Type="http://schemas.openxmlformats.org/officeDocument/2006/relationships/image" Target="../media/image3.png"/><Relationship Id="rId10" Type="http://schemas.openxmlformats.org/officeDocument/2006/relationships/image" Target="../media/image5.png"/><Relationship Id="rId11" Type="http://schemas.openxmlformats.org/officeDocument/2006/relationships/image" Target="../media/image6.png"/><Relationship Id="rId12" Type="http://schemas.openxmlformats.org/officeDocument/2006/relationships/slideLayout" Target="../slideLayouts/slideLayout1.xml"/><Relationship Id="rId13" Type="http://schemas.openxmlformats.org/officeDocument/2006/relationships/slideLayout" Target="../slideLayouts/slideLayout2.xml"/><Relationship Id="rId14" Type="http://schemas.openxmlformats.org/officeDocument/2006/relationships/slideLayout" Target="../slideLayouts/slideLayout3.xml"/><Relationship Id="rId15" Type="http://schemas.openxmlformats.org/officeDocument/2006/relationships/slideLayout" Target="../slideLayouts/slideLayout4.xml"/><Relationship Id="rId16" Type="http://schemas.openxmlformats.org/officeDocument/2006/relationships/slideLayout" Target="../slideLayouts/slideLayout5.xml"/><Relationship Id="rId17" Type="http://schemas.openxmlformats.org/officeDocument/2006/relationships/slideLayout" Target="../slideLayouts/slideLayout6.xml"/><Relationship Id="rId18" Type="http://schemas.openxmlformats.org/officeDocument/2006/relationships/slideLayout" Target="../slideLayouts/slideLayout7.xml"/><Relationship Id="rId19" Type="http://schemas.openxmlformats.org/officeDocument/2006/relationships/slideLayout" Target="../slideLayouts/slideLayout8.xml"/><Relationship Id="rId2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8.png"/><Relationship Id="rId5" Type="http://schemas.openxmlformats.org/officeDocument/2006/relationships/image" Target="../media/image8.png"/><Relationship Id="rId6" Type="http://schemas.openxmlformats.org/officeDocument/2006/relationships/image" Target="../media/image8.png"/><Relationship Id="rId7" Type="http://schemas.openxmlformats.org/officeDocument/2006/relationships/image" Target="../media/image8.png"/><Relationship Id="rId8" Type="http://schemas.openxmlformats.org/officeDocument/2006/relationships/image" Target="../media/image8.png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4.png"/><Relationship Id="rId8" Type="http://schemas.openxmlformats.org/officeDocument/2006/relationships/image" Target="../media/image4.png"/><Relationship Id="rId9" Type="http://schemas.openxmlformats.org/officeDocument/2006/relationships/image" Target="../media/image4.png"/><Relationship Id="rId1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8.png"/><Relationship Id="rId5" Type="http://schemas.openxmlformats.org/officeDocument/2006/relationships/image" Target="../media/image8.png"/><Relationship Id="rId6" Type="http://schemas.openxmlformats.org/officeDocument/2006/relationships/image" Target="../media/image8.png"/><Relationship Id="rId7" Type="http://schemas.openxmlformats.org/officeDocument/2006/relationships/image" Target="../media/image8.png"/><Relationship Id="rId8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6;p1" descr=""/>
          <p:cNvPicPr/>
          <p:nvPr/>
        </p:nvPicPr>
        <p:blipFill>
          <a:blip r:embed="rId2">
            <a:alphaModFix amt="10000"/>
          </a:blip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" name="Google Shape;10;p1"/>
          <p:cNvSpPr/>
          <p:nvPr/>
        </p:nvSpPr>
        <p:spPr>
          <a:xfrm rot="5400000">
            <a:off x="-460800" y="6119280"/>
            <a:ext cx="1130400" cy="113400"/>
          </a:xfrm>
          <a:custGeom>
            <a:avLst/>
            <a:gdLst>
              <a:gd name="textAreaLeft" fmla="*/ 0 w 1130400"/>
              <a:gd name="textAreaRight" fmla="*/ 1131480 w 1130400"/>
              <a:gd name="textAreaTop" fmla="*/ 0 h 113400"/>
              <a:gd name="textAreaBottom" fmla="*/ 114480 h 113400"/>
            </a:gdLst>
            <a:ahLst/>
            <a:rect l="textAreaLeft" t="textAreaTop" r="textAreaRight" b="textAreaBottom"/>
            <a:pathLst>
              <a:path w="919793" h="8764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" name="Google Shape;12;p2"/>
          <p:cNvSpPr/>
          <p:nvPr/>
        </p:nvSpPr>
        <p:spPr>
          <a:xfrm>
            <a:off x="1411560" y="0"/>
            <a:ext cx="2653560" cy="2097720"/>
          </a:xfrm>
          <a:custGeom>
            <a:avLst/>
            <a:gdLst>
              <a:gd name="textAreaLeft" fmla="*/ 0 w 2653560"/>
              <a:gd name="textAreaRight" fmla="*/ 2654640 w 2653560"/>
              <a:gd name="textAreaTop" fmla="*/ 0 h 2097720"/>
              <a:gd name="textAreaBottom" fmla="*/ 2098800 h 2097720"/>
            </a:gdLst>
            <a:ahLst/>
            <a:rect l="textAreaLeft" t="textAreaTop" r="textAreaRight" b="textAreaBottom"/>
            <a:pathLst>
              <a:path w="2654802" h="2098668">
                <a:moveTo>
                  <a:pt x="0" y="2098669"/>
                </a:moveTo>
                <a:cubicBezTo>
                  <a:pt x="0" y="2098669"/>
                  <a:pt x="455717" y="1603379"/>
                  <a:pt x="956162" y="1390587"/>
                </a:cubicBezTo>
                <a:cubicBezTo>
                  <a:pt x="1268790" y="1257659"/>
                  <a:pt x="1628166" y="1117091"/>
                  <a:pt x="1838065" y="1005025"/>
                </a:cubicBezTo>
                <a:cubicBezTo>
                  <a:pt x="2588788" y="604218"/>
                  <a:pt x="2654803" y="0"/>
                  <a:pt x="2654803" y="0"/>
                </a:cubicBezTo>
                <a:cubicBezTo>
                  <a:pt x="2654803" y="0"/>
                  <a:pt x="282785" y="0"/>
                  <a:pt x="0" y="0"/>
                </a:cubicBezTo>
                <a:lnTo>
                  <a:pt x="0" y="2098669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" name="Google Shape;13;p2"/>
          <p:cNvSpPr/>
          <p:nvPr/>
        </p:nvSpPr>
        <p:spPr>
          <a:xfrm>
            <a:off x="1410840" y="0"/>
            <a:ext cx="2653560" cy="2097720"/>
          </a:xfrm>
          <a:custGeom>
            <a:avLst/>
            <a:gdLst>
              <a:gd name="textAreaLeft" fmla="*/ 0 w 2653560"/>
              <a:gd name="textAreaRight" fmla="*/ 2654640 w 2653560"/>
              <a:gd name="textAreaTop" fmla="*/ 0 h 2097720"/>
              <a:gd name="textAreaBottom" fmla="*/ 2098800 h 2097720"/>
            </a:gdLst>
            <a:ahLst/>
            <a:rect l="textAreaLeft" t="textAreaTop" r="textAreaRight" b="textAreaBottom"/>
            <a:pathLst>
              <a:path w="2654802" h="2098668">
                <a:moveTo>
                  <a:pt x="0" y="2098669"/>
                </a:moveTo>
                <a:cubicBezTo>
                  <a:pt x="0" y="2098669"/>
                  <a:pt x="455717" y="1603379"/>
                  <a:pt x="956162" y="1390587"/>
                </a:cubicBezTo>
                <a:cubicBezTo>
                  <a:pt x="1268790" y="1257659"/>
                  <a:pt x="1628166" y="1117091"/>
                  <a:pt x="1838065" y="1005025"/>
                </a:cubicBezTo>
                <a:cubicBezTo>
                  <a:pt x="2588788" y="604218"/>
                  <a:pt x="2654803" y="0"/>
                  <a:pt x="2654803" y="0"/>
                </a:cubicBezTo>
                <a:cubicBezTo>
                  <a:pt x="2654803" y="0"/>
                  <a:pt x="282785" y="0"/>
                  <a:pt x="0" y="0"/>
                </a:cubicBezTo>
                <a:lnTo>
                  <a:pt x="0" y="2098669"/>
                </a:lnTo>
                <a:close/>
              </a:path>
            </a:pathLst>
          </a:custGeom>
          <a:blipFill rotWithShape="0">
            <a:blip r:embed="rId3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" name="Google Shape;14;p2"/>
          <p:cNvSpPr/>
          <p:nvPr/>
        </p:nvSpPr>
        <p:spPr>
          <a:xfrm>
            <a:off x="-209520" y="-143280"/>
            <a:ext cx="2983680" cy="3611160"/>
          </a:xfrm>
          <a:custGeom>
            <a:avLst/>
            <a:gdLst>
              <a:gd name="textAreaLeft" fmla="*/ 0 w 2983680"/>
              <a:gd name="textAreaRight" fmla="*/ 2984760 w 2983680"/>
              <a:gd name="textAreaTop" fmla="*/ 0 h 3611160"/>
              <a:gd name="textAreaBottom" fmla="*/ 3612240 h 3611160"/>
            </a:gdLst>
            <a:ahLst/>
            <a:rect l="textAreaLeft" t="textAreaTop" r="textAreaRight" b="textAreaBottom"/>
            <a:pathLst>
              <a:path w="2545618" h="3080796">
                <a:moveTo>
                  <a:pt x="0" y="86944"/>
                </a:moveTo>
                <a:cubicBezTo>
                  <a:pt x="0" y="86944"/>
                  <a:pt x="827025" y="0"/>
                  <a:pt x="1085272" y="0"/>
                </a:cubicBezTo>
                <a:cubicBezTo>
                  <a:pt x="1809561" y="0"/>
                  <a:pt x="2084691" y="776535"/>
                  <a:pt x="2264640" y="1184505"/>
                </a:cubicBezTo>
                <a:cubicBezTo>
                  <a:pt x="2429206" y="1557610"/>
                  <a:pt x="2551270" y="1787540"/>
                  <a:pt x="2545416" y="2308019"/>
                </a:cubicBezTo>
                <a:cubicBezTo>
                  <a:pt x="2542684" y="2550714"/>
                  <a:pt x="2387354" y="3166628"/>
                  <a:pt x="1990675" y="3070750"/>
                </a:cubicBezTo>
                <a:cubicBezTo>
                  <a:pt x="1235699" y="2888270"/>
                  <a:pt x="1839638" y="2055652"/>
                  <a:pt x="974445" y="1922444"/>
                </a:cubicBezTo>
                <a:cubicBezTo>
                  <a:pt x="568653" y="1859971"/>
                  <a:pt x="0" y="1861693"/>
                  <a:pt x="0" y="1861693"/>
                </a:cubicBezTo>
                <a:lnTo>
                  <a:pt x="0" y="86944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" name="Google Shape;15;p2"/>
          <p:cNvSpPr/>
          <p:nvPr/>
        </p:nvSpPr>
        <p:spPr>
          <a:xfrm>
            <a:off x="-210240" y="-143280"/>
            <a:ext cx="2983680" cy="3611160"/>
          </a:xfrm>
          <a:custGeom>
            <a:avLst/>
            <a:gdLst>
              <a:gd name="textAreaLeft" fmla="*/ 0 w 2983680"/>
              <a:gd name="textAreaRight" fmla="*/ 2984760 w 2983680"/>
              <a:gd name="textAreaTop" fmla="*/ 0 h 3611160"/>
              <a:gd name="textAreaBottom" fmla="*/ 3612240 h 3611160"/>
            </a:gdLst>
            <a:ahLst/>
            <a:rect l="textAreaLeft" t="textAreaTop" r="textAreaRight" b="textAreaBottom"/>
            <a:pathLst>
              <a:path w="2545618" h="3080796">
                <a:moveTo>
                  <a:pt x="0" y="86944"/>
                </a:moveTo>
                <a:cubicBezTo>
                  <a:pt x="0" y="86944"/>
                  <a:pt x="827025" y="0"/>
                  <a:pt x="1085272" y="0"/>
                </a:cubicBezTo>
                <a:cubicBezTo>
                  <a:pt x="1809561" y="0"/>
                  <a:pt x="2084691" y="776535"/>
                  <a:pt x="2264640" y="1184505"/>
                </a:cubicBezTo>
                <a:cubicBezTo>
                  <a:pt x="2429206" y="1557610"/>
                  <a:pt x="2551270" y="1787540"/>
                  <a:pt x="2545416" y="2308019"/>
                </a:cubicBezTo>
                <a:cubicBezTo>
                  <a:pt x="2542684" y="2550714"/>
                  <a:pt x="2387354" y="3166628"/>
                  <a:pt x="1990675" y="3070750"/>
                </a:cubicBezTo>
                <a:cubicBezTo>
                  <a:pt x="1235699" y="2888270"/>
                  <a:pt x="1839638" y="2055652"/>
                  <a:pt x="974445" y="1922444"/>
                </a:cubicBezTo>
                <a:cubicBezTo>
                  <a:pt x="568653" y="1859971"/>
                  <a:pt x="0" y="1861693"/>
                  <a:pt x="0" y="1861693"/>
                </a:cubicBezTo>
                <a:lnTo>
                  <a:pt x="0" y="86944"/>
                </a:lnTo>
                <a:close/>
              </a:path>
            </a:pathLst>
          </a:custGeom>
          <a:blipFill rotWithShape="0">
            <a:blip r:embed="rId4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" name="Google Shape;16;p2"/>
          <p:cNvSpPr/>
          <p:nvPr/>
        </p:nvSpPr>
        <p:spPr>
          <a:xfrm>
            <a:off x="9466920" y="-493200"/>
            <a:ext cx="2840040" cy="3429720"/>
          </a:xfrm>
          <a:custGeom>
            <a:avLst/>
            <a:gdLst>
              <a:gd name="textAreaLeft" fmla="*/ 0 w 2840040"/>
              <a:gd name="textAreaRight" fmla="*/ 2841120 w 2840040"/>
              <a:gd name="textAreaTop" fmla="*/ 0 h 3429720"/>
              <a:gd name="textAreaBottom" fmla="*/ 3430800 h 3429720"/>
            </a:gdLst>
            <a:ahLst/>
            <a:rect l="textAreaLeft" t="textAreaTop" r="textAreaRight" b="textAreaBottom"/>
            <a:pathLst>
              <a:path w="1884709" h="2772503">
                <a:moveTo>
                  <a:pt x="1884710" y="3281"/>
                </a:moveTo>
                <a:cubicBezTo>
                  <a:pt x="1580855" y="3281"/>
                  <a:pt x="1005627" y="0"/>
                  <a:pt x="1005627" y="0"/>
                </a:cubicBezTo>
                <a:cubicBezTo>
                  <a:pt x="1005627" y="0"/>
                  <a:pt x="892845" y="568977"/>
                  <a:pt x="811674" y="704277"/>
                </a:cubicBezTo>
                <a:cubicBezTo>
                  <a:pt x="588454" y="1076377"/>
                  <a:pt x="8605" y="556932"/>
                  <a:pt x="99" y="1382851"/>
                </a:cubicBezTo>
                <a:cubicBezTo>
                  <a:pt x="-3250" y="1710729"/>
                  <a:pt x="75779" y="2854970"/>
                  <a:pt x="618391" y="2767778"/>
                </a:cubicBezTo>
                <a:cubicBezTo>
                  <a:pt x="1200517" y="2674244"/>
                  <a:pt x="1102269" y="2126857"/>
                  <a:pt x="1443762" y="1956096"/>
                </a:cubicBezTo>
                <a:cubicBezTo>
                  <a:pt x="1631687" y="1862147"/>
                  <a:pt x="1884710" y="1871429"/>
                  <a:pt x="1884710" y="1871429"/>
                </a:cubicBezTo>
                <a:lnTo>
                  <a:pt x="1884710" y="3281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" name="Google Shape;17;p2"/>
          <p:cNvSpPr/>
          <p:nvPr/>
        </p:nvSpPr>
        <p:spPr>
          <a:xfrm>
            <a:off x="-419040" y="2709000"/>
            <a:ext cx="5272920" cy="4869720"/>
          </a:xfrm>
          <a:custGeom>
            <a:avLst/>
            <a:gdLst>
              <a:gd name="textAreaLeft" fmla="*/ 0 w 5272920"/>
              <a:gd name="textAreaRight" fmla="*/ 5274000 w 5272920"/>
              <a:gd name="textAreaTop" fmla="*/ 0 h 4869720"/>
              <a:gd name="textAreaBottom" fmla="*/ 4870800 h 4869720"/>
            </a:gdLst>
            <a:ahLst/>
            <a:rect l="textAreaLeft" t="textAreaTop" r="textAreaRight" b="textAreaBottom"/>
            <a:pathLst>
              <a:path w="3375288" h="3117375">
                <a:moveTo>
                  <a:pt x="1975" y="98343"/>
                </a:moveTo>
                <a:cubicBezTo>
                  <a:pt x="1975" y="98343"/>
                  <a:pt x="577474" y="-120457"/>
                  <a:pt x="1027019" y="94666"/>
                </a:cubicBezTo>
                <a:cubicBezTo>
                  <a:pt x="1473908" y="308523"/>
                  <a:pt x="1208682" y="764004"/>
                  <a:pt x="1583542" y="1180521"/>
                </a:cubicBezTo>
                <a:cubicBezTo>
                  <a:pt x="2273581" y="1947231"/>
                  <a:pt x="3375288" y="1408703"/>
                  <a:pt x="3375288" y="3087842"/>
                </a:cubicBezTo>
                <a:cubicBezTo>
                  <a:pt x="3375288" y="3120190"/>
                  <a:pt x="3375288" y="3117310"/>
                  <a:pt x="3375288" y="3117310"/>
                </a:cubicBezTo>
                <a:lnTo>
                  <a:pt x="0" y="3104049"/>
                </a:lnTo>
                <a:lnTo>
                  <a:pt x="1975" y="98343"/>
                </a:ln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" name="Google Shape;18;p2"/>
          <p:cNvSpPr/>
          <p:nvPr/>
        </p:nvSpPr>
        <p:spPr>
          <a:xfrm>
            <a:off x="-419760" y="2709000"/>
            <a:ext cx="5272920" cy="4869720"/>
          </a:xfrm>
          <a:custGeom>
            <a:avLst/>
            <a:gdLst>
              <a:gd name="textAreaLeft" fmla="*/ 0 w 5272920"/>
              <a:gd name="textAreaRight" fmla="*/ 5274000 w 5272920"/>
              <a:gd name="textAreaTop" fmla="*/ 0 h 4869720"/>
              <a:gd name="textAreaBottom" fmla="*/ 4870800 h 4869720"/>
            </a:gdLst>
            <a:ahLst/>
            <a:rect l="textAreaLeft" t="textAreaTop" r="textAreaRight" b="textAreaBottom"/>
            <a:pathLst>
              <a:path w="3375288" h="3117375">
                <a:moveTo>
                  <a:pt x="1975" y="98343"/>
                </a:moveTo>
                <a:cubicBezTo>
                  <a:pt x="1975" y="98343"/>
                  <a:pt x="577474" y="-120457"/>
                  <a:pt x="1027019" y="94666"/>
                </a:cubicBezTo>
                <a:cubicBezTo>
                  <a:pt x="1473908" y="308523"/>
                  <a:pt x="1208682" y="764004"/>
                  <a:pt x="1583542" y="1180521"/>
                </a:cubicBezTo>
                <a:cubicBezTo>
                  <a:pt x="2273581" y="1947231"/>
                  <a:pt x="3375288" y="1408703"/>
                  <a:pt x="3375288" y="3087842"/>
                </a:cubicBezTo>
                <a:cubicBezTo>
                  <a:pt x="3375288" y="3120190"/>
                  <a:pt x="3375288" y="3117310"/>
                  <a:pt x="3375288" y="3117310"/>
                </a:cubicBezTo>
                <a:lnTo>
                  <a:pt x="0" y="3104049"/>
                </a:lnTo>
                <a:lnTo>
                  <a:pt x="1975" y="98343"/>
                </a:lnTo>
                <a:close/>
              </a:path>
            </a:pathLst>
          </a:custGeom>
          <a:blipFill rotWithShape="0">
            <a:blip r:embed="rId5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9" name="Google Shape;19;p2"/>
          <p:cNvGrpSpPr/>
          <p:nvPr/>
        </p:nvGrpSpPr>
        <p:grpSpPr>
          <a:xfrm>
            <a:off x="1009800" y="3691440"/>
            <a:ext cx="3214440" cy="3259800"/>
            <a:chOff x="1009800" y="3691440"/>
            <a:chExt cx="3214440" cy="3259800"/>
          </a:xfrm>
        </p:grpSpPr>
        <p:sp>
          <p:nvSpPr>
            <p:cNvPr id="10" name="Google Shape;20;p2"/>
            <p:cNvSpPr/>
            <p:nvPr/>
          </p:nvSpPr>
          <p:spPr>
            <a:xfrm>
              <a:off x="1009800" y="3691440"/>
              <a:ext cx="3214440" cy="3252600"/>
            </a:xfrm>
            <a:custGeom>
              <a:avLst/>
              <a:gdLst>
                <a:gd name="textAreaLeft" fmla="*/ 0 w 3214440"/>
                <a:gd name="textAreaRight" fmla="*/ 3215520 w 3214440"/>
                <a:gd name="textAreaTop" fmla="*/ 0 h 3252600"/>
                <a:gd name="textAreaBottom" fmla="*/ 3253680 h 3252600"/>
              </a:gdLst>
              <a:ahLst/>
              <a:rect l="textAreaLeft" t="textAreaTop" r="textAreaRight" b="textAreaBottom"/>
              <a:pathLst>
                <a:path w="2734403" h="3067285">
                  <a:moveTo>
                    <a:pt x="15412" y="3067285"/>
                  </a:moveTo>
                  <a:cubicBezTo>
                    <a:pt x="15412" y="3067285"/>
                    <a:pt x="-44562" y="2740694"/>
                    <a:pt x="72105" y="2314191"/>
                  </a:cubicBezTo>
                  <a:cubicBezTo>
                    <a:pt x="188771" y="1887689"/>
                    <a:pt x="370187" y="1686142"/>
                    <a:pt x="482078" y="1361258"/>
                  </a:cubicBezTo>
                  <a:cubicBezTo>
                    <a:pt x="585926" y="1059720"/>
                    <a:pt x="565385" y="667227"/>
                    <a:pt x="660888" y="430846"/>
                  </a:cubicBezTo>
                  <a:cubicBezTo>
                    <a:pt x="785772" y="121768"/>
                    <a:pt x="1041762" y="-36656"/>
                    <a:pt x="1378266" y="7198"/>
                  </a:cubicBezTo>
                  <a:cubicBezTo>
                    <a:pt x="1714777" y="51058"/>
                    <a:pt x="1720697" y="351792"/>
                    <a:pt x="2006925" y="606268"/>
                  </a:cubicBezTo>
                  <a:cubicBezTo>
                    <a:pt x="2253973" y="825912"/>
                    <a:pt x="2557500" y="919874"/>
                    <a:pt x="2620334" y="1159268"/>
                  </a:cubicBezTo>
                  <a:cubicBezTo>
                    <a:pt x="2692109" y="1432738"/>
                    <a:pt x="2496703" y="1719923"/>
                    <a:pt x="2486074" y="1975705"/>
                  </a:cubicBezTo>
                  <a:cubicBezTo>
                    <a:pt x="2479765" y="2127478"/>
                    <a:pt x="2624801" y="2231668"/>
                    <a:pt x="2693616" y="2415173"/>
                  </a:cubicBezTo>
                  <a:cubicBezTo>
                    <a:pt x="2772643" y="2625916"/>
                    <a:pt x="2712495" y="3067285"/>
                    <a:pt x="2712495" y="3067285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" name="Google Shape;21;p2"/>
            <p:cNvSpPr/>
            <p:nvPr/>
          </p:nvSpPr>
          <p:spPr>
            <a:xfrm>
              <a:off x="1305000" y="4054320"/>
              <a:ext cx="2507760" cy="2889720"/>
            </a:xfrm>
            <a:custGeom>
              <a:avLst/>
              <a:gdLst>
                <a:gd name="textAreaLeft" fmla="*/ 0 w 2507760"/>
                <a:gd name="textAreaRight" fmla="*/ 2508840 w 2507760"/>
                <a:gd name="textAreaTop" fmla="*/ 0 h 2889720"/>
                <a:gd name="textAreaBottom" fmla="*/ 2890800 h 2889720"/>
              </a:gdLst>
              <a:ahLst/>
              <a:rect l="textAreaLeft" t="textAreaTop" r="textAreaRight" b="textAreaBottom"/>
              <a:pathLst>
                <a:path w="2133471" h="2725268">
                  <a:moveTo>
                    <a:pt x="68116" y="2725268"/>
                  </a:moveTo>
                  <a:cubicBezTo>
                    <a:pt x="68116" y="2725268"/>
                    <a:pt x="-49220" y="2276404"/>
                    <a:pt x="24109" y="2026080"/>
                  </a:cubicBezTo>
                  <a:cubicBezTo>
                    <a:pt x="99446" y="1768899"/>
                    <a:pt x="382895" y="1492884"/>
                    <a:pt x="512527" y="1266584"/>
                  </a:cubicBezTo>
                  <a:cubicBezTo>
                    <a:pt x="753039" y="846712"/>
                    <a:pt x="598748" y="-41265"/>
                    <a:pt x="1111765" y="1490"/>
                  </a:cubicBezTo>
                  <a:cubicBezTo>
                    <a:pt x="1308872" y="17912"/>
                    <a:pt x="1358271" y="401645"/>
                    <a:pt x="1476357" y="553466"/>
                  </a:cubicBezTo>
                  <a:cubicBezTo>
                    <a:pt x="1631051" y="752361"/>
                    <a:pt x="2012761" y="731024"/>
                    <a:pt x="2098493" y="941277"/>
                  </a:cubicBezTo>
                  <a:cubicBezTo>
                    <a:pt x="2193152" y="1173411"/>
                    <a:pt x="1924646" y="1396779"/>
                    <a:pt x="1952975" y="1708342"/>
                  </a:cubicBezTo>
                  <a:cubicBezTo>
                    <a:pt x="1972182" y="1919654"/>
                    <a:pt x="2059783" y="1982542"/>
                    <a:pt x="2100515" y="2297742"/>
                  </a:cubicBezTo>
                  <a:cubicBezTo>
                    <a:pt x="2141255" y="2612955"/>
                    <a:pt x="2132730" y="2725268"/>
                    <a:pt x="2132730" y="2725268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" name="Google Shape;22;p2"/>
            <p:cNvSpPr/>
            <p:nvPr/>
          </p:nvSpPr>
          <p:spPr>
            <a:xfrm>
              <a:off x="1737720" y="4517280"/>
              <a:ext cx="1872000" cy="2426760"/>
            </a:xfrm>
            <a:custGeom>
              <a:avLst/>
              <a:gdLst>
                <a:gd name="textAreaLeft" fmla="*/ 0 w 1872000"/>
                <a:gd name="textAreaRight" fmla="*/ 1873080 w 1872000"/>
                <a:gd name="textAreaTop" fmla="*/ 0 h 2426760"/>
                <a:gd name="textAreaBottom" fmla="*/ 2427840 h 2426760"/>
              </a:gdLst>
              <a:ahLst/>
              <a:rect l="textAreaLeft" t="textAreaTop" r="textAreaRight" b="textAreaBottom"/>
              <a:pathLst>
                <a:path w="1592855" h="2288654">
                  <a:moveTo>
                    <a:pt x="36766" y="2288655"/>
                  </a:moveTo>
                  <a:cubicBezTo>
                    <a:pt x="36766" y="2288655"/>
                    <a:pt x="-50854" y="2015427"/>
                    <a:pt x="44434" y="1618754"/>
                  </a:cubicBezTo>
                  <a:cubicBezTo>
                    <a:pt x="95514" y="1406136"/>
                    <a:pt x="268110" y="1286135"/>
                    <a:pt x="351444" y="1056619"/>
                  </a:cubicBezTo>
                  <a:cubicBezTo>
                    <a:pt x="521675" y="587777"/>
                    <a:pt x="513209" y="80326"/>
                    <a:pt x="667588" y="12047"/>
                  </a:cubicBezTo>
                  <a:cubicBezTo>
                    <a:pt x="870348" y="-77636"/>
                    <a:pt x="968228" y="361015"/>
                    <a:pt x="1034987" y="416414"/>
                  </a:cubicBezTo>
                  <a:cubicBezTo>
                    <a:pt x="1143831" y="506734"/>
                    <a:pt x="1400189" y="522613"/>
                    <a:pt x="1440232" y="704002"/>
                  </a:cubicBezTo>
                  <a:cubicBezTo>
                    <a:pt x="1482170" y="893990"/>
                    <a:pt x="1388073" y="1194811"/>
                    <a:pt x="1388073" y="1478400"/>
                  </a:cubicBezTo>
                  <a:cubicBezTo>
                    <a:pt x="1388073" y="1861490"/>
                    <a:pt x="1592856" y="2288655"/>
                    <a:pt x="1592856" y="2288655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" name="Google Shape;23;p2"/>
            <p:cNvSpPr/>
            <p:nvPr/>
          </p:nvSpPr>
          <p:spPr>
            <a:xfrm>
              <a:off x="2099520" y="4973400"/>
              <a:ext cx="1094400" cy="1977840"/>
            </a:xfrm>
            <a:custGeom>
              <a:avLst/>
              <a:gdLst>
                <a:gd name="textAreaLeft" fmla="*/ 0 w 1094400"/>
                <a:gd name="textAreaRight" fmla="*/ 1095480 w 1094400"/>
                <a:gd name="textAreaTop" fmla="*/ 0 h 1977840"/>
                <a:gd name="textAreaBottom" fmla="*/ 1978920 h 1977840"/>
              </a:gdLst>
              <a:ahLst/>
              <a:rect l="textAreaLeft" t="textAreaTop" r="textAreaRight" b="textAreaBottom"/>
              <a:pathLst>
                <a:path w="931439" h="1865448">
                  <a:moveTo>
                    <a:pt x="23653" y="1865449"/>
                  </a:moveTo>
                  <a:cubicBezTo>
                    <a:pt x="23653" y="1865449"/>
                    <a:pt x="-33843" y="1594062"/>
                    <a:pt x="30451" y="1277978"/>
                  </a:cubicBezTo>
                  <a:cubicBezTo>
                    <a:pt x="68672" y="1090086"/>
                    <a:pt x="298227" y="933591"/>
                    <a:pt x="359789" y="749021"/>
                  </a:cubicBezTo>
                  <a:cubicBezTo>
                    <a:pt x="444649" y="494579"/>
                    <a:pt x="291275" y="62524"/>
                    <a:pt x="440551" y="6334"/>
                  </a:cubicBezTo>
                  <a:cubicBezTo>
                    <a:pt x="570980" y="-42763"/>
                    <a:pt x="622951" y="206904"/>
                    <a:pt x="663181" y="295415"/>
                  </a:cubicBezTo>
                  <a:cubicBezTo>
                    <a:pt x="720952" y="422503"/>
                    <a:pt x="823996" y="292790"/>
                    <a:pt x="903265" y="403254"/>
                  </a:cubicBezTo>
                  <a:cubicBezTo>
                    <a:pt x="1021766" y="568382"/>
                    <a:pt x="722452" y="876684"/>
                    <a:pt x="812041" y="1183044"/>
                  </a:cubicBezTo>
                  <a:cubicBezTo>
                    <a:pt x="908636" y="1513360"/>
                    <a:pt x="864414" y="1858617"/>
                    <a:pt x="864414" y="1858617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4" name="Google Shape;24;p2"/>
            <p:cNvSpPr/>
            <p:nvPr/>
          </p:nvSpPr>
          <p:spPr>
            <a:xfrm>
              <a:off x="2399040" y="5523120"/>
              <a:ext cx="559800" cy="1420920"/>
            </a:xfrm>
            <a:custGeom>
              <a:avLst/>
              <a:gdLst>
                <a:gd name="textAreaLeft" fmla="*/ 0 w 559800"/>
                <a:gd name="textAreaRight" fmla="*/ 560880 w 559800"/>
                <a:gd name="textAreaTop" fmla="*/ 0 h 1420920"/>
                <a:gd name="textAreaBottom" fmla="*/ 1422000 h 1420920"/>
              </a:gdLst>
              <a:ahLst/>
              <a:rect l="textAreaLeft" t="textAreaTop" r="textAreaRight" b="textAreaBottom"/>
              <a:pathLst>
                <a:path w="476967" h="1340552">
                  <a:moveTo>
                    <a:pt x="37384" y="1340552"/>
                  </a:moveTo>
                  <a:cubicBezTo>
                    <a:pt x="37384" y="1340552"/>
                    <a:pt x="-34371" y="1162178"/>
                    <a:pt x="20942" y="937377"/>
                  </a:cubicBezTo>
                  <a:cubicBezTo>
                    <a:pt x="76254" y="712577"/>
                    <a:pt x="175287" y="644305"/>
                    <a:pt x="258634" y="441344"/>
                  </a:cubicBezTo>
                  <a:cubicBezTo>
                    <a:pt x="349429" y="220247"/>
                    <a:pt x="291679" y="4428"/>
                    <a:pt x="389861" y="141"/>
                  </a:cubicBezTo>
                  <a:cubicBezTo>
                    <a:pt x="595078" y="-8813"/>
                    <a:pt x="377069" y="409887"/>
                    <a:pt x="348813" y="544301"/>
                  </a:cubicBezTo>
                  <a:cubicBezTo>
                    <a:pt x="319238" y="685004"/>
                    <a:pt x="421967" y="777761"/>
                    <a:pt x="449774" y="891896"/>
                  </a:cubicBezTo>
                  <a:cubicBezTo>
                    <a:pt x="490835" y="1060393"/>
                    <a:pt x="389861" y="1166484"/>
                    <a:pt x="389861" y="1340552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5" name="Google Shape;25;p2"/>
          <p:cNvSpPr/>
          <p:nvPr/>
        </p:nvSpPr>
        <p:spPr>
          <a:xfrm>
            <a:off x="7878960" y="2165400"/>
            <a:ext cx="4428000" cy="4723200"/>
          </a:xfrm>
          <a:custGeom>
            <a:avLst/>
            <a:gdLst>
              <a:gd name="textAreaLeft" fmla="*/ 0 w 4428000"/>
              <a:gd name="textAreaRight" fmla="*/ 4429080 w 4428000"/>
              <a:gd name="textAreaTop" fmla="*/ 0 h 4723200"/>
              <a:gd name="textAreaBottom" fmla="*/ 4724280 h 4723200"/>
            </a:gdLst>
            <a:ahLst/>
            <a:rect l="textAreaLeft" t="textAreaTop" r="textAreaRight" b="textAreaBottom"/>
            <a:pathLst>
              <a:path w="3769376" h="4020598">
                <a:moveTo>
                  <a:pt x="1" y="4005862"/>
                </a:moveTo>
                <a:cubicBezTo>
                  <a:pt x="152505" y="2841951"/>
                  <a:pt x="684281" y="3332968"/>
                  <a:pt x="958896" y="2738010"/>
                </a:cubicBezTo>
                <a:cubicBezTo>
                  <a:pt x="1106818" y="2417526"/>
                  <a:pt x="1008120" y="1945670"/>
                  <a:pt x="1266367" y="1688796"/>
                </a:cubicBezTo>
                <a:cubicBezTo>
                  <a:pt x="1469133" y="1487128"/>
                  <a:pt x="2069410" y="1877123"/>
                  <a:pt x="2366768" y="1292727"/>
                </a:cubicBezTo>
                <a:cubicBezTo>
                  <a:pt x="2947421" y="151640"/>
                  <a:pt x="3769377" y="0"/>
                  <a:pt x="3769377" y="0"/>
                </a:cubicBezTo>
                <a:lnTo>
                  <a:pt x="3769377" y="4005862"/>
                </a:lnTo>
                <a:cubicBezTo>
                  <a:pt x="3769377" y="4005862"/>
                  <a:pt x="1664292" y="4001509"/>
                  <a:pt x="1369880" y="4014904"/>
                </a:cubicBezTo>
                <a:cubicBezTo>
                  <a:pt x="1087530" y="4027829"/>
                  <a:pt x="-1345" y="4016109"/>
                  <a:pt x="1" y="4005862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" name="Google Shape;26;p2"/>
          <p:cNvSpPr/>
          <p:nvPr/>
        </p:nvSpPr>
        <p:spPr>
          <a:xfrm>
            <a:off x="7878240" y="2165400"/>
            <a:ext cx="4428000" cy="4723200"/>
          </a:xfrm>
          <a:custGeom>
            <a:avLst/>
            <a:gdLst>
              <a:gd name="textAreaLeft" fmla="*/ 0 w 4428000"/>
              <a:gd name="textAreaRight" fmla="*/ 4429080 w 4428000"/>
              <a:gd name="textAreaTop" fmla="*/ 0 h 4723200"/>
              <a:gd name="textAreaBottom" fmla="*/ 4724280 h 4723200"/>
            </a:gdLst>
            <a:ahLst/>
            <a:rect l="textAreaLeft" t="textAreaTop" r="textAreaRight" b="textAreaBottom"/>
            <a:pathLst>
              <a:path w="3769376" h="4020598">
                <a:moveTo>
                  <a:pt x="1" y="4005862"/>
                </a:moveTo>
                <a:cubicBezTo>
                  <a:pt x="152505" y="2841951"/>
                  <a:pt x="684281" y="3332968"/>
                  <a:pt x="958896" y="2738010"/>
                </a:cubicBezTo>
                <a:cubicBezTo>
                  <a:pt x="1106818" y="2417526"/>
                  <a:pt x="1008120" y="1945670"/>
                  <a:pt x="1266367" y="1688796"/>
                </a:cubicBezTo>
                <a:cubicBezTo>
                  <a:pt x="1469133" y="1487128"/>
                  <a:pt x="2069410" y="1877123"/>
                  <a:pt x="2366768" y="1292727"/>
                </a:cubicBezTo>
                <a:cubicBezTo>
                  <a:pt x="2947421" y="151640"/>
                  <a:pt x="3769377" y="0"/>
                  <a:pt x="3769377" y="0"/>
                </a:cubicBezTo>
                <a:lnTo>
                  <a:pt x="3769377" y="4005862"/>
                </a:lnTo>
                <a:cubicBezTo>
                  <a:pt x="3769377" y="4005862"/>
                  <a:pt x="1664292" y="4001509"/>
                  <a:pt x="1369880" y="4014904"/>
                </a:cubicBezTo>
                <a:cubicBezTo>
                  <a:pt x="1087530" y="4027829"/>
                  <a:pt x="-1345" y="4016109"/>
                  <a:pt x="1" y="4005862"/>
                </a:cubicBezTo>
                <a:close/>
              </a:path>
            </a:pathLst>
          </a:custGeom>
          <a:blipFill rotWithShape="0">
            <a:blip r:embed="rId6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" name="Google Shape;27;p2"/>
          <p:cNvSpPr/>
          <p:nvPr/>
        </p:nvSpPr>
        <p:spPr>
          <a:xfrm rot="907200">
            <a:off x="-167760" y="4050720"/>
            <a:ext cx="2214000" cy="3516120"/>
          </a:xfrm>
          <a:custGeom>
            <a:avLst/>
            <a:gdLst>
              <a:gd name="textAreaLeft" fmla="*/ 0 w 2214000"/>
              <a:gd name="textAreaRight" fmla="*/ 2215080 w 2214000"/>
              <a:gd name="textAreaTop" fmla="*/ 0 h 3516120"/>
              <a:gd name="textAreaBottom" fmla="*/ 3517200 h 3516120"/>
            </a:gdLst>
            <a:ahLst/>
            <a:rect l="textAreaLeft" t="textAreaTop" r="textAreaRight" b="textAreaBottom"/>
            <a:pathLst>
              <a:path w="3852738" h="6117861">
                <a:moveTo>
                  <a:pt x="3144901" y="1667"/>
                </a:moveTo>
                <a:cubicBezTo>
                  <a:pt x="3063207" y="16374"/>
                  <a:pt x="3050302" y="127441"/>
                  <a:pt x="3044201" y="178046"/>
                </a:cubicBezTo>
                <a:cubicBezTo>
                  <a:pt x="3025187" y="335706"/>
                  <a:pt x="3082804" y="527583"/>
                  <a:pt x="3114549" y="618371"/>
                </a:cubicBezTo>
                <a:cubicBezTo>
                  <a:pt x="3100913" y="636005"/>
                  <a:pt x="3092287" y="647096"/>
                  <a:pt x="3083788" y="658226"/>
                </a:cubicBezTo>
                <a:cubicBezTo>
                  <a:pt x="3016675" y="746369"/>
                  <a:pt x="2942342" y="846125"/>
                  <a:pt x="2863006" y="955706"/>
                </a:cubicBezTo>
                <a:cubicBezTo>
                  <a:pt x="2806836" y="1033280"/>
                  <a:pt x="2815308" y="1030172"/>
                  <a:pt x="2759929" y="1109341"/>
                </a:cubicBezTo>
                <a:cubicBezTo>
                  <a:pt x="2771314" y="1073618"/>
                  <a:pt x="2900283" y="525058"/>
                  <a:pt x="2683399" y="520497"/>
                </a:cubicBezTo>
                <a:cubicBezTo>
                  <a:pt x="2670949" y="520236"/>
                  <a:pt x="2660086" y="522071"/>
                  <a:pt x="2650509" y="525467"/>
                </a:cubicBezTo>
                <a:cubicBezTo>
                  <a:pt x="2583516" y="549282"/>
                  <a:pt x="2582297" y="654021"/>
                  <a:pt x="2580978" y="716499"/>
                </a:cubicBezTo>
                <a:cubicBezTo>
                  <a:pt x="2577274" y="892878"/>
                  <a:pt x="2668893" y="1189407"/>
                  <a:pt x="2678456" y="1220080"/>
                </a:cubicBezTo>
                <a:cubicBezTo>
                  <a:pt x="2591988" y="1344375"/>
                  <a:pt x="2541169" y="1426309"/>
                  <a:pt x="2458451" y="1553014"/>
                </a:cubicBezTo>
                <a:cubicBezTo>
                  <a:pt x="2476983" y="1490402"/>
                  <a:pt x="2481550" y="1397102"/>
                  <a:pt x="2483050" y="1373870"/>
                </a:cubicBezTo>
                <a:cubicBezTo>
                  <a:pt x="2493190" y="1216732"/>
                  <a:pt x="2496204" y="1068220"/>
                  <a:pt x="2378459" y="945418"/>
                </a:cubicBezTo>
                <a:cubicBezTo>
                  <a:pt x="2337472" y="902670"/>
                  <a:pt x="2259670" y="851864"/>
                  <a:pt x="2197412" y="878600"/>
                </a:cubicBezTo>
                <a:cubicBezTo>
                  <a:pt x="2130493" y="907338"/>
                  <a:pt x="2120460" y="1011327"/>
                  <a:pt x="2136219" y="1069412"/>
                </a:cubicBezTo>
                <a:cubicBezTo>
                  <a:pt x="2171373" y="1198924"/>
                  <a:pt x="2249577" y="1245141"/>
                  <a:pt x="2307796" y="1367962"/>
                </a:cubicBezTo>
                <a:cubicBezTo>
                  <a:pt x="2329087" y="1412888"/>
                  <a:pt x="2384045" y="1588925"/>
                  <a:pt x="2401411" y="1628546"/>
                </a:cubicBezTo>
                <a:cubicBezTo>
                  <a:pt x="2337271" y="1727418"/>
                  <a:pt x="2274089" y="1826404"/>
                  <a:pt x="2213385" y="1925684"/>
                </a:cubicBezTo>
                <a:cubicBezTo>
                  <a:pt x="2187044" y="1968761"/>
                  <a:pt x="2162874" y="2010806"/>
                  <a:pt x="2137672" y="2053253"/>
                </a:cubicBezTo>
                <a:cubicBezTo>
                  <a:pt x="2143258" y="2029913"/>
                  <a:pt x="2148890" y="2006446"/>
                  <a:pt x="2151723" y="1982135"/>
                </a:cubicBezTo>
                <a:cubicBezTo>
                  <a:pt x="2170496" y="1820979"/>
                  <a:pt x="2120755" y="1722683"/>
                  <a:pt x="2041707" y="1569852"/>
                </a:cubicBezTo>
                <a:cubicBezTo>
                  <a:pt x="1997445" y="1484280"/>
                  <a:pt x="1856554" y="1338803"/>
                  <a:pt x="1750684" y="1353992"/>
                </a:cubicBezTo>
                <a:cubicBezTo>
                  <a:pt x="1735555" y="1356169"/>
                  <a:pt x="1720928" y="1361466"/>
                  <a:pt x="1707621" y="1370822"/>
                </a:cubicBezTo>
                <a:cubicBezTo>
                  <a:pt x="1609847" y="1439724"/>
                  <a:pt x="1644117" y="1553088"/>
                  <a:pt x="1702303" y="1615058"/>
                </a:cubicBezTo>
                <a:cubicBezTo>
                  <a:pt x="1815360" y="1735481"/>
                  <a:pt x="1850708" y="1755781"/>
                  <a:pt x="1939982" y="1892117"/>
                </a:cubicBezTo>
                <a:cubicBezTo>
                  <a:pt x="2004135" y="1990098"/>
                  <a:pt x="2041158" y="2128658"/>
                  <a:pt x="2056582" y="2190849"/>
                </a:cubicBezTo>
                <a:cubicBezTo>
                  <a:pt x="1962137" y="2355474"/>
                  <a:pt x="1894521" y="2484357"/>
                  <a:pt x="1819773" y="2637255"/>
                </a:cubicBezTo>
                <a:cubicBezTo>
                  <a:pt x="1812071" y="2459034"/>
                  <a:pt x="1771472" y="2224918"/>
                  <a:pt x="1716160" y="2101105"/>
                </a:cubicBezTo>
                <a:cubicBezTo>
                  <a:pt x="1659903" y="1975203"/>
                  <a:pt x="1554703" y="1898594"/>
                  <a:pt x="1477480" y="1924458"/>
                </a:cubicBezTo>
                <a:cubicBezTo>
                  <a:pt x="1451739" y="1933078"/>
                  <a:pt x="1429201" y="1953116"/>
                  <a:pt x="1412538" y="1986488"/>
                </a:cubicBezTo>
                <a:cubicBezTo>
                  <a:pt x="1326252" y="2159151"/>
                  <a:pt x="1557548" y="2385123"/>
                  <a:pt x="1641157" y="2516436"/>
                </a:cubicBezTo>
                <a:cubicBezTo>
                  <a:pt x="1660820" y="2547324"/>
                  <a:pt x="1768385" y="2739475"/>
                  <a:pt x="1768385" y="2739475"/>
                </a:cubicBezTo>
                <a:cubicBezTo>
                  <a:pt x="1768385" y="2739475"/>
                  <a:pt x="1602172" y="3119170"/>
                  <a:pt x="1559805" y="3246860"/>
                </a:cubicBezTo>
                <a:cubicBezTo>
                  <a:pt x="1520250" y="3366025"/>
                  <a:pt x="1475290" y="3506902"/>
                  <a:pt x="1432360" y="3639561"/>
                </a:cubicBezTo>
                <a:cubicBezTo>
                  <a:pt x="1435396" y="3547521"/>
                  <a:pt x="1436934" y="3454241"/>
                  <a:pt x="1433299" y="3414988"/>
                </a:cubicBezTo>
                <a:cubicBezTo>
                  <a:pt x="1411950" y="3184321"/>
                  <a:pt x="1409492" y="3007165"/>
                  <a:pt x="1340151" y="2775219"/>
                </a:cubicBezTo>
                <a:cubicBezTo>
                  <a:pt x="1275572" y="2559212"/>
                  <a:pt x="1145642" y="2375754"/>
                  <a:pt x="963931" y="2434174"/>
                </a:cubicBezTo>
                <a:cubicBezTo>
                  <a:pt x="921998" y="2447655"/>
                  <a:pt x="877358" y="2474090"/>
                  <a:pt x="830044" y="2515881"/>
                </a:cubicBezTo>
                <a:cubicBezTo>
                  <a:pt x="530445" y="2780704"/>
                  <a:pt x="995227" y="3158081"/>
                  <a:pt x="1123535" y="3402719"/>
                </a:cubicBezTo>
                <a:cubicBezTo>
                  <a:pt x="1220933" y="3588421"/>
                  <a:pt x="1316777" y="3748385"/>
                  <a:pt x="1371372" y="3827252"/>
                </a:cubicBezTo>
                <a:cubicBezTo>
                  <a:pt x="1371451" y="3827366"/>
                  <a:pt x="1371425" y="3827573"/>
                  <a:pt x="1371478" y="3827600"/>
                </a:cubicBezTo>
                <a:cubicBezTo>
                  <a:pt x="1359306" y="3865594"/>
                  <a:pt x="1348772" y="3896321"/>
                  <a:pt x="1336368" y="3935259"/>
                </a:cubicBezTo>
                <a:cubicBezTo>
                  <a:pt x="1323111" y="3976876"/>
                  <a:pt x="1309670" y="4019048"/>
                  <a:pt x="1296213" y="4061636"/>
                </a:cubicBezTo>
                <a:cubicBezTo>
                  <a:pt x="1209864" y="4334208"/>
                  <a:pt x="1136316" y="4547249"/>
                  <a:pt x="1047501" y="4835566"/>
                </a:cubicBezTo>
                <a:cubicBezTo>
                  <a:pt x="1021243" y="4725530"/>
                  <a:pt x="954571" y="4590714"/>
                  <a:pt x="928617" y="4459983"/>
                </a:cubicBezTo>
                <a:cubicBezTo>
                  <a:pt x="856621" y="4097567"/>
                  <a:pt x="571389" y="2878953"/>
                  <a:pt x="230732" y="2952924"/>
                </a:cubicBezTo>
                <a:cubicBezTo>
                  <a:pt x="219743" y="2955308"/>
                  <a:pt x="208531" y="2958951"/>
                  <a:pt x="197434" y="2964129"/>
                </a:cubicBezTo>
                <a:cubicBezTo>
                  <a:pt x="-84929" y="3095120"/>
                  <a:pt x="-104211" y="3619798"/>
                  <a:pt x="403581" y="4217033"/>
                </a:cubicBezTo>
                <a:cubicBezTo>
                  <a:pt x="738483" y="4610940"/>
                  <a:pt x="967576" y="4901533"/>
                  <a:pt x="1016707" y="4964154"/>
                </a:cubicBezTo>
                <a:cubicBezTo>
                  <a:pt x="967362" y="5124553"/>
                  <a:pt x="918713" y="5277318"/>
                  <a:pt x="869694" y="5438789"/>
                </a:cubicBezTo>
                <a:cubicBezTo>
                  <a:pt x="819917" y="5602738"/>
                  <a:pt x="682433" y="6060898"/>
                  <a:pt x="681869" y="6062907"/>
                </a:cubicBezTo>
                <a:cubicBezTo>
                  <a:pt x="675144" y="6085610"/>
                  <a:pt x="688243" y="6109252"/>
                  <a:pt x="710909" y="6116083"/>
                </a:cubicBezTo>
                <a:cubicBezTo>
                  <a:pt x="733566" y="6122780"/>
                  <a:pt x="757392" y="6109988"/>
                  <a:pt x="764143" y="6087352"/>
                </a:cubicBezTo>
                <a:cubicBezTo>
                  <a:pt x="764718" y="6085409"/>
                  <a:pt x="901997" y="5627651"/>
                  <a:pt x="951722" y="5463702"/>
                </a:cubicBezTo>
                <a:cubicBezTo>
                  <a:pt x="978415" y="5375767"/>
                  <a:pt x="1005031" y="5293123"/>
                  <a:pt x="1031846" y="5205255"/>
                </a:cubicBezTo>
                <a:cubicBezTo>
                  <a:pt x="1148963" y="5183890"/>
                  <a:pt x="2354844" y="4963550"/>
                  <a:pt x="2547545" y="4888742"/>
                </a:cubicBezTo>
                <a:cubicBezTo>
                  <a:pt x="2672007" y="4840454"/>
                  <a:pt x="2844950" y="4792033"/>
                  <a:pt x="2786470" y="4608328"/>
                </a:cubicBezTo>
                <a:cubicBezTo>
                  <a:pt x="2732805" y="4439757"/>
                  <a:pt x="2404967" y="4435672"/>
                  <a:pt x="2193561" y="4506262"/>
                </a:cubicBezTo>
                <a:cubicBezTo>
                  <a:pt x="1876807" y="4611944"/>
                  <a:pt x="1246929" y="4953504"/>
                  <a:pt x="1061623" y="5078074"/>
                </a:cubicBezTo>
                <a:cubicBezTo>
                  <a:pt x="1142249" y="4814536"/>
                  <a:pt x="1205183" y="4642484"/>
                  <a:pt x="1284853" y="4388322"/>
                </a:cubicBezTo>
                <a:cubicBezTo>
                  <a:pt x="1284903" y="4388188"/>
                  <a:pt x="1285061" y="4388055"/>
                  <a:pt x="1285098" y="4387854"/>
                </a:cubicBezTo>
                <a:cubicBezTo>
                  <a:pt x="1436969" y="4303468"/>
                  <a:pt x="1909938" y="4086892"/>
                  <a:pt x="2210344" y="3972348"/>
                </a:cubicBezTo>
                <a:cubicBezTo>
                  <a:pt x="2548978" y="3843339"/>
                  <a:pt x="3156976" y="3884413"/>
                  <a:pt x="3033626" y="3476054"/>
                </a:cubicBezTo>
                <a:cubicBezTo>
                  <a:pt x="2971549" y="3270562"/>
                  <a:pt x="2576979" y="3260121"/>
                  <a:pt x="2214055" y="3364840"/>
                </a:cubicBezTo>
                <a:cubicBezTo>
                  <a:pt x="2162211" y="3379794"/>
                  <a:pt x="2111071" y="3397174"/>
                  <a:pt x="2061578" y="3416629"/>
                </a:cubicBezTo>
                <a:cubicBezTo>
                  <a:pt x="1734015" y="3545230"/>
                  <a:pt x="1529548" y="3786774"/>
                  <a:pt x="1405196" y="4001207"/>
                </a:cubicBezTo>
                <a:cubicBezTo>
                  <a:pt x="1409436" y="3987872"/>
                  <a:pt x="1413704" y="3974264"/>
                  <a:pt x="1417907" y="3961063"/>
                </a:cubicBezTo>
                <a:cubicBezTo>
                  <a:pt x="1497096" y="3712481"/>
                  <a:pt x="1571720" y="3482417"/>
                  <a:pt x="1640963" y="3273924"/>
                </a:cubicBezTo>
                <a:cubicBezTo>
                  <a:pt x="1661155" y="3213086"/>
                  <a:pt x="1684240" y="3150145"/>
                  <a:pt x="1709724" y="3085416"/>
                </a:cubicBezTo>
                <a:cubicBezTo>
                  <a:pt x="1835800" y="3057254"/>
                  <a:pt x="2274591" y="2961048"/>
                  <a:pt x="2612535" y="2938411"/>
                </a:cubicBezTo>
                <a:cubicBezTo>
                  <a:pt x="2918473" y="2917918"/>
                  <a:pt x="3338405" y="3070475"/>
                  <a:pt x="3339530" y="2748222"/>
                </a:cubicBezTo>
                <a:cubicBezTo>
                  <a:pt x="3340173" y="2563397"/>
                  <a:pt x="3041040" y="2529309"/>
                  <a:pt x="2716604" y="2578373"/>
                </a:cubicBezTo>
                <a:cubicBezTo>
                  <a:pt x="2649397" y="2588533"/>
                  <a:pt x="2581708" y="2604238"/>
                  <a:pt x="2514541" y="2624122"/>
                </a:cubicBezTo>
                <a:cubicBezTo>
                  <a:pt x="2199461" y="2717401"/>
                  <a:pt x="1929735" y="2829219"/>
                  <a:pt x="1768988" y="2940440"/>
                </a:cubicBezTo>
                <a:cubicBezTo>
                  <a:pt x="1787405" y="2896125"/>
                  <a:pt x="1920835" y="2618550"/>
                  <a:pt x="1992850" y="2483298"/>
                </a:cubicBezTo>
                <a:cubicBezTo>
                  <a:pt x="2079259" y="2462925"/>
                  <a:pt x="2240281" y="2426412"/>
                  <a:pt x="2432198" y="2398344"/>
                </a:cubicBezTo>
                <a:cubicBezTo>
                  <a:pt x="2694168" y="2360029"/>
                  <a:pt x="2977777" y="2356292"/>
                  <a:pt x="2953848" y="2186127"/>
                </a:cubicBezTo>
                <a:cubicBezTo>
                  <a:pt x="2926329" y="1990487"/>
                  <a:pt x="2647803" y="2046288"/>
                  <a:pt x="2416834" y="2128638"/>
                </a:cubicBezTo>
                <a:cubicBezTo>
                  <a:pt x="2273292" y="2179825"/>
                  <a:pt x="2170502" y="2240549"/>
                  <a:pt x="2094729" y="2298152"/>
                </a:cubicBezTo>
                <a:cubicBezTo>
                  <a:pt x="2155159" y="2190970"/>
                  <a:pt x="2218173" y="2082219"/>
                  <a:pt x="2286519" y="1970462"/>
                </a:cubicBezTo>
                <a:cubicBezTo>
                  <a:pt x="2323595" y="1909825"/>
                  <a:pt x="2362031" y="1849148"/>
                  <a:pt x="2400453" y="1788558"/>
                </a:cubicBezTo>
                <a:cubicBezTo>
                  <a:pt x="2463400" y="1770341"/>
                  <a:pt x="2694603" y="1704681"/>
                  <a:pt x="2790127" y="1704848"/>
                </a:cubicBezTo>
                <a:cubicBezTo>
                  <a:pt x="2957391" y="1705170"/>
                  <a:pt x="3123871" y="1718471"/>
                  <a:pt x="3135672" y="1593975"/>
                </a:cubicBezTo>
                <a:cubicBezTo>
                  <a:pt x="3147325" y="1471033"/>
                  <a:pt x="2987937" y="1440929"/>
                  <a:pt x="2802101" y="1499102"/>
                </a:cubicBezTo>
                <a:cubicBezTo>
                  <a:pt x="2686580" y="1535260"/>
                  <a:pt x="2535021" y="1626698"/>
                  <a:pt x="2450756" y="1696021"/>
                </a:cubicBezTo>
                <a:cubicBezTo>
                  <a:pt x="2542776" y="1552298"/>
                  <a:pt x="2617679" y="1458309"/>
                  <a:pt x="2715043" y="1317157"/>
                </a:cubicBezTo>
                <a:cubicBezTo>
                  <a:pt x="2784936" y="1295559"/>
                  <a:pt x="2897825" y="1267691"/>
                  <a:pt x="3021584" y="1271944"/>
                </a:cubicBezTo>
                <a:cubicBezTo>
                  <a:pt x="3158938" y="1276672"/>
                  <a:pt x="3293051" y="1254705"/>
                  <a:pt x="3277701" y="1152163"/>
                </a:cubicBezTo>
                <a:cubicBezTo>
                  <a:pt x="3258386" y="1023107"/>
                  <a:pt x="3080748" y="1046775"/>
                  <a:pt x="2940668" y="1097694"/>
                </a:cubicBezTo>
                <a:cubicBezTo>
                  <a:pt x="2898743" y="1112937"/>
                  <a:pt x="2852960" y="1146437"/>
                  <a:pt x="2808645" y="1183044"/>
                </a:cubicBezTo>
                <a:cubicBezTo>
                  <a:pt x="2850127" y="1124195"/>
                  <a:pt x="2890505" y="1063692"/>
                  <a:pt x="2932403" y="1005815"/>
                </a:cubicBezTo>
                <a:cubicBezTo>
                  <a:pt x="2954062" y="975898"/>
                  <a:pt x="2971790" y="952986"/>
                  <a:pt x="2992685" y="924557"/>
                </a:cubicBezTo>
                <a:cubicBezTo>
                  <a:pt x="3069804" y="938942"/>
                  <a:pt x="3540040" y="1019785"/>
                  <a:pt x="3591173" y="846554"/>
                </a:cubicBezTo>
                <a:cubicBezTo>
                  <a:pt x="3621612" y="743422"/>
                  <a:pt x="3476429" y="678566"/>
                  <a:pt x="3344118" y="724402"/>
                </a:cubicBezTo>
                <a:cubicBezTo>
                  <a:pt x="3236553" y="761672"/>
                  <a:pt x="3102962" y="819845"/>
                  <a:pt x="3035755" y="859479"/>
                </a:cubicBezTo>
                <a:cubicBezTo>
                  <a:pt x="3080600" y="798815"/>
                  <a:pt x="3112024" y="762436"/>
                  <a:pt x="3152100" y="709809"/>
                </a:cubicBezTo>
                <a:cubicBezTo>
                  <a:pt x="3175434" y="679169"/>
                  <a:pt x="3236613" y="597690"/>
                  <a:pt x="3237685" y="597221"/>
                </a:cubicBezTo>
                <a:cubicBezTo>
                  <a:pt x="3298570" y="570392"/>
                  <a:pt x="3458286" y="548853"/>
                  <a:pt x="3594857" y="493722"/>
                </a:cubicBezTo>
                <a:cubicBezTo>
                  <a:pt x="3748706" y="431611"/>
                  <a:pt x="3889858" y="367532"/>
                  <a:pt x="3843928" y="266604"/>
                </a:cubicBezTo>
                <a:cubicBezTo>
                  <a:pt x="3819148" y="212142"/>
                  <a:pt x="3614707" y="197562"/>
                  <a:pt x="3482483" y="280682"/>
                </a:cubicBezTo>
                <a:cubicBezTo>
                  <a:pt x="3350266" y="363801"/>
                  <a:pt x="3160418" y="558986"/>
                  <a:pt x="3158758" y="561076"/>
                </a:cubicBezTo>
                <a:cubicBezTo>
                  <a:pt x="3171904" y="504538"/>
                  <a:pt x="3187147" y="443298"/>
                  <a:pt x="3194856" y="422550"/>
                </a:cubicBezTo>
                <a:cubicBezTo>
                  <a:pt x="3243853" y="290700"/>
                  <a:pt x="3366721" y="30197"/>
                  <a:pt x="3184247" y="1626"/>
                </a:cubicBezTo>
                <a:cubicBezTo>
                  <a:pt x="3169594" y="-664"/>
                  <a:pt x="3156574" y="-429"/>
                  <a:pt x="3144901" y="1667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" name="Google Shape;28;p2"/>
          <p:cNvSpPr/>
          <p:nvPr/>
        </p:nvSpPr>
        <p:spPr>
          <a:xfrm>
            <a:off x="9878040" y="4548600"/>
            <a:ext cx="3051720" cy="2880720"/>
          </a:xfrm>
          <a:custGeom>
            <a:avLst/>
            <a:gdLst>
              <a:gd name="textAreaLeft" fmla="*/ 0 w 3051720"/>
              <a:gd name="textAreaRight" fmla="*/ 3052800 w 3051720"/>
              <a:gd name="textAreaTop" fmla="*/ 0 h 2880720"/>
              <a:gd name="textAreaBottom" fmla="*/ 2881800 h 2880720"/>
            </a:gdLst>
            <a:ahLst/>
            <a:rect l="textAreaLeft" t="textAreaTop" r="textAreaRight" b="textAreaBottom"/>
            <a:pathLst>
              <a:path w="3436818" h="3244341">
                <a:moveTo>
                  <a:pt x="2217464" y="3244167"/>
                </a:moveTo>
                <a:cubicBezTo>
                  <a:pt x="2403983" y="3254012"/>
                  <a:pt x="2617157" y="2846617"/>
                  <a:pt x="2760077" y="2522744"/>
                </a:cubicBezTo>
                <a:cubicBezTo>
                  <a:pt x="2881164" y="2248310"/>
                  <a:pt x="3344882" y="2193560"/>
                  <a:pt x="3429669" y="1722581"/>
                </a:cubicBezTo>
                <a:cubicBezTo>
                  <a:pt x="3477756" y="1455200"/>
                  <a:pt x="3267529" y="1206048"/>
                  <a:pt x="3267529" y="1206048"/>
                </a:cubicBezTo>
                <a:cubicBezTo>
                  <a:pt x="3267529" y="1206048"/>
                  <a:pt x="3044777" y="1930873"/>
                  <a:pt x="2853972" y="1753677"/>
                </a:cubicBezTo>
                <a:cubicBezTo>
                  <a:pt x="2698194" y="1609016"/>
                  <a:pt x="3150259" y="1263169"/>
                  <a:pt x="3007541" y="902796"/>
                </a:cubicBezTo>
                <a:cubicBezTo>
                  <a:pt x="2864822" y="542416"/>
                  <a:pt x="2282963" y="312097"/>
                  <a:pt x="2282963" y="312097"/>
                </a:cubicBezTo>
                <a:cubicBezTo>
                  <a:pt x="2282963" y="312097"/>
                  <a:pt x="2609589" y="1315066"/>
                  <a:pt x="2179625" y="1336317"/>
                </a:cubicBezTo>
                <a:cubicBezTo>
                  <a:pt x="1811275" y="1354520"/>
                  <a:pt x="2089279" y="720918"/>
                  <a:pt x="1990494" y="403736"/>
                </a:cubicBezTo>
                <a:cubicBezTo>
                  <a:pt x="1929750" y="208724"/>
                  <a:pt x="1190104" y="-85011"/>
                  <a:pt x="1018720" y="23291"/>
                </a:cubicBezTo>
                <a:cubicBezTo>
                  <a:pt x="911497" y="91040"/>
                  <a:pt x="1485989" y="644402"/>
                  <a:pt x="1270604" y="737052"/>
                </a:cubicBezTo>
                <a:cubicBezTo>
                  <a:pt x="1059976" y="827666"/>
                  <a:pt x="953556" y="366432"/>
                  <a:pt x="772463" y="219976"/>
                </a:cubicBezTo>
                <a:cubicBezTo>
                  <a:pt x="708905" y="168574"/>
                  <a:pt x="624989" y="158529"/>
                  <a:pt x="531294" y="170229"/>
                </a:cubicBezTo>
                <a:cubicBezTo>
                  <a:pt x="437599" y="181922"/>
                  <a:pt x="353213" y="224892"/>
                  <a:pt x="353213" y="224892"/>
                </a:cubicBezTo>
                <a:cubicBezTo>
                  <a:pt x="353213" y="224892"/>
                  <a:pt x="360178" y="316209"/>
                  <a:pt x="321133" y="429219"/>
                </a:cubicBezTo>
                <a:cubicBezTo>
                  <a:pt x="286776" y="528439"/>
                  <a:pt x="194522" y="581963"/>
                  <a:pt x="296420" y="699789"/>
                </a:cubicBezTo>
                <a:cubicBezTo>
                  <a:pt x="514417" y="951793"/>
                  <a:pt x="1225532" y="1160420"/>
                  <a:pt x="1214013" y="1277233"/>
                </a:cubicBezTo>
                <a:cubicBezTo>
                  <a:pt x="1203364" y="1385059"/>
                  <a:pt x="893683" y="1393605"/>
                  <a:pt x="605365" y="1296722"/>
                </a:cubicBezTo>
                <a:cubicBezTo>
                  <a:pt x="317048" y="1199840"/>
                  <a:pt x="60791" y="889709"/>
                  <a:pt x="60791" y="889709"/>
                </a:cubicBezTo>
                <a:cubicBezTo>
                  <a:pt x="60791" y="889709"/>
                  <a:pt x="-14614" y="973198"/>
                  <a:pt x="2538" y="1079061"/>
                </a:cubicBezTo>
                <a:cubicBezTo>
                  <a:pt x="19696" y="1184925"/>
                  <a:pt x="129411" y="1313131"/>
                  <a:pt x="129411" y="1313131"/>
                </a:cubicBezTo>
                <a:cubicBezTo>
                  <a:pt x="129411" y="1313131"/>
                  <a:pt x="56832" y="1536156"/>
                  <a:pt x="253022" y="1660283"/>
                </a:cubicBezTo>
                <a:cubicBezTo>
                  <a:pt x="697855" y="1941676"/>
                  <a:pt x="1603860" y="1766187"/>
                  <a:pt x="1578947" y="2020235"/>
                </a:cubicBezTo>
                <a:cubicBezTo>
                  <a:pt x="1570040" y="2110936"/>
                  <a:pt x="1347490" y="2179576"/>
                  <a:pt x="1084622" y="2147135"/>
                </a:cubicBezTo>
                <a:cubicBezTo>
                  <a:pt x="733149" y="2103750"/>
                  <a:pt x="319325" y="1935775"/>
                  <a:pt x="319325" y="1935775"/>
                </a:cubicBezTo>
                <a:cubicBezTo>
                  <a:pt x="319325" y="1935775"/>
                  <a:pt x="227573" y="2218829"/>
                  <a:pt x="614139" y="2334577"/>
                </a:cubicBezTo>
                <a:cubicBezTo>
                  <a:pt x="1000705" y="2450333"/>
                  <a:pt x="1862040" y="2313173"/>
                  <a:pt x="1883605" y="2391859"/>
                </a:cubicBezTo>
                <a:cubicBezTo>
                  <a:pt x="1907180" y="2478153"/>
                  <a:pt x="1558454" y="2500388"/>
                  <a:pt x="1306837" y="2596139"/>
                </a:cubicBezTo>
                <a:cubicBezTo>
                  <a:pt x="1045442" y="2695594"/>
                  <a:pt x="789005" y="2639805"/>
                  <a:pt x="789005" y="2639805"/>
                </a:cubicBezTo>
                <a:cubicBezTo>
                  <a:pt x="789005" y="2639805"/>
                  <a:pt x="888526" y="2729348"/>
                  <a:pt x="1016042" y="2841728"/>
                </a:cubicBezTo>
                <a:cubicBezTo>
                  <a:pt x="1122997" y="2935959"/>
                  <a:pt x="1244016" y="3052424"/>
                  <a:pt x="1395844" y="3084236"/>
                </a:cubicBezTo>
                <a:cubicBezTo>
                  <a:pt x="1728631" y="3153954"/>
                  <a:pt x="2045277" y="2762432"/>
                  <a:pt x="2140445" y="2904950"/>
                </a:cubicBezTo>
                <a:cubicBezTo>
                  <a:pt x="2245994" y="3062939"/>
                  <a:pt x="1886553" y="3179136"/>
                  <a:pt x="1886553" y="3179136"/>
                </a:cubicBezTo>
                <a:cubicBezTo>
                  <a:pt x="1886553" y="3179136"/>
                  <a:pt x="2030945" y="3234388"/>
                  <a:pt x="2217464" y="3244167"/>
                </a:cubicBezTo>
                <a:close/>
                <a:moveTo>
                  <a:pt x="1988753" y="2352305"/>
                </a:moveTo>
                <a:cubicBezTo>
                  <a:pt x="1892580" y="2340063"/>
                  <a:pt x="1800091" y="2293523"/>
                  <a:pt x="1815829" y="2220563"/>
                </a:cubicBezTo>
                <a:cubicBezTo>
                  <a:pt x="1839404" y="2110902"/>
                  <a:pt x="2183375" y="2184940"/>
                  <a:pt x="2184246" y="2278167"/>
                </a:cubicBezTo>
                <a:cubicBezTo>
                  <a:pt x="2184848" y="2342474"/>
                  <a:pt x="2084926" y="2364541"/>
                  <a:pt x="1988753" y="2352305"/>
                </a:cubicBezTo>
                <a:close/>
                <a:moveTo>
                  <a:pt x="2213044" y="1896041"/>
                </a:moveTo>
                <a:cubicBezTo>
                  <a:pt x="2086801" y="1891372"/>
                  <a:pt x="2054721" y="1516453"/>
                  <a:pt x="2180696" y="1501779"/>
                </a:cubicBezTo>
                <a:cubicBezTo>
                  <a:pt x="2340761" y="1483120"/>
                  <a:pt x="2350003" y="1901111"/>
                  <a:pt x="2213044" y="1896041"/>
                </a:cubicBezTo>
                <a:close/>
                <a:moveTo>
                  <a:pt x="1721331" y="1158658"/>
                </a:moveTo>
                <a:cubicBezTo>
                  <a:pt x="1636476" y="1155095"/>
                  <a:pt x="1569772" y="929779"/>
                  <a:pt x="1644044" y="876462"/>
                </a:cubicBezTo>
                <a:cubicBezTo>
                  <a:pt x="1751535" y="799303"/>
                  <a:pt x="1839404" y="1082631"/>
                  <a:pt x="1758434" y="1145485"/>
                </a:cubicBezTo>
                <a:cubicBezTo>
                  <a:pt x="1745910" y="1155182"/>
                  <a:pt x="1733453" y="1159160"/>
                  <a:pt x="1721331" y="1158658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" name="Google Shape;29;p2"/>
          <p:cNvSpPr/>
          <p:nvPr/>
        </p:nvSpPr>
        <p:spPr>
          <a:xfrm flipH="1">
            <a:off x="-699480" y="-251640"/>
            <a:ext cx="3477600" cy="1782360"/>
          </a:xfrm>
          <a:custGeom>
            <a:avLst/>
            <a:gdLst>
              <a:gd name="textAreaLeft" fmla="*/ 720 w 3477600"/>
              <a:gd name="textAreaRight" fmla="*/ 3479400 w 3477600"/>
              <a:gd name="textAreaTop" fmla="*/ 0 h 1782360"/>
              <a:gd name="textAreaBottom" fmla="*/ 1783440 h 1782360"/>
            </a:gdLst>
            <a:ahLst/>
            <a:rect l="textAreaLeft" t="textAreaTop" r="textAreaRight" b="textAreaBottom"/>
            <a:pathLst>
              <a:path w="6441674" h="3302583">
                <a:moveTo>
                  <a:pt x="6617" y="2553101"/>
                </a:moveTo>
                <a:cubicBezTo>
                  <a:pt x="34746" y="2475004"/>
                  <a:pt x="146409" y="2480811"/>
                  <a:pt x="197329" y="2483235"/>
                </a:cubicBezTo>
                <a:cubicBezTo>
                  <a:pt x="355947" y="2490783"/>
                  <a:pt x="535520" y="2579595"/>
                  <a:pt x="619745" y="2626041"/>
                </a:cubicBezTo>
                <a:cubicBezTo>
                  <a:pt x="639402" y="2615540"/>
                  <a:pt x="651785" y="2608883"/>
                  <a:pt x="664175" y="2602366"/>
                </a:cubicBezTo>
                <a:cubicBezTo>
                  <a:pt x="762276" y="2550891"/>
                  <a:pt x="873029" y="2494239"/>
                  <a:pt x="994310" y="2434298"/>
                </a:cubicBezTo>
                <a:cubicBezTo>
                  <a:pt x="1080169" y="2391858"/>
                  <a:pt x="1075688" y="2399687"/>
                  <a:pt x="1162987" y="2358291"/>
                </a:cubicBezTo>
                <a:cubicBezTo>
                  <a:pt x="1125871" y="2363555"/>
                  <a:pt x="563481" y="2399211"/>
                  <a:pt x="595159" y="2184611"/>
                </a:cubicBezTo>
                <a:cubicBezTo>
                  <a:pt x="596981" y="2172288"/>
                  <a:pt x="600605" y="2161880"/>
                  <a:pt x="605547" y="2153013"/>
                </a:cubicBezTo>
                <a:cubicBezTo>
                  <a:pt x="640205" y="2090929"/>
                  <a:pt x="743678" y="2107190"/>
                  <a:pt x="805501" y="2116319"/>
                </a:cubicBezTo>
                <a:cubicBezTo>
                  <a:pt x="980031" y="2142083"/>
                  <a:pt x="1257117" y="2281882"/>
                  <a:pt x="1285768" y="2296435"/>
                </a:cubicBezTo>
                <a:cubicBezTo>
                  <a:pt x="1422748" y="2231907"/>
                  <a:pt x="1512002" y="2195467"/>
                  <a:pt x="1650729" y="2135044"/>
                </a:cubicBezTo>
                <a:cubicBezTo>
                  <a:pt x="1585906" y="2142873"/>
                  <a:pt x="1493156" y="2131810"/>
                  <a:pt x="1469997" y="2129412"/>
                </a:cubicBezTo>
                <a:cubicBezTo>
                  <a:pt x="1313368" y="2113205"/>
                  <a:pt x="1166437" y="2091398"/>
                  <a:pt x="1064993" y="1954821"/>
                </a:cubicBezTo>
                <a:cubicBezTo>
                  <a:pt x="1029678" y="1907277"/>
                  <a:pt x="992569" y="1822089"/>
                  <a:pt x="1029310" y="1765167"/>
                </a:cubicBezTo>
                <a:cubicBezTo>
                  <a:pt x="1068810" y="1703975"/>
                  <a:pt x="1173020" y="1711430"/>
                  <a:pt x="1227656" y="1736660"/>
                </a:cubicBezTo>
                <a:cubicBezTo>
                  <a:pt x="1349493" y="1792922"/>
                  <a:pt x="1382015" y="1877742"/>
                  <a:pt x="1493410" y="1955631"/>
                </a:cubicBezTo>
                <a:cubicBezTo>
                  <a:pt x="1534150" y="1984115"/>
                  <a:pt x="1698554" y="2067670"/>
                  <a:pt x="1734726" y="2091405"/>
                </a:cubicBezTo>
                <a:cubicBezTo>
                  <a:pt x="1842907" y="2044651"/>
                  <a:pt x="1951048" y="1998869"/>
                  <a:pt x="2059061" y="1955578"/>
                </a:cubicBezTo>
                <a:cubicBezTo>
                  <a:pt x="2105935" y="1936785"/>
                  <a:pt x="2151417" y="1919975"/>
                  <a:pt x="2197474" y="1902200"/>
                </a:cubicBezTo>
                <a:cubicBezTo>
                  <a:pt x="2173531" y="1903814"/>
                  <a:pt x="2149448" y="1905455"/>
                  <a:pt x="2125009" y="1904196"/>
                </a:cubicBezTo>
                <a:cubicBezTo>
                  <a:pt x="1962976" y="1895818"/>
                  <a:pt x="1874357" y="1830384"/>
                  <a:pt x="1736849" y="1726944"/>
                </a:cubicBezTo>
                <a:cubicBezTo>
                  <a:pt x="1659864" y="1669029"/>
                  <a:pt x="1539923" y="1505844"/>
                  <a:pt x="1572565" y="1403991"/>
                </a:cubicBezTo>
                <a:cubicBezTo>
                  <a:pt x="1577227" y="1389441"/>
                  <a:pt x="1584895" y="1375900"/>
                  <a:pt x="1596341" y="1364342"/>
                </a:cubicBezTo>
                <a:cubicBezTo>
                  <a:pt x="1680585" y="1279429"/>
                  <a:pt x="1786643" y="1332134"/>
                  <a:pt x="1838038" y="1399840"/>
                </a:cubicBezTo>
                <a:cubicBezTo>
                  <a:pt x="1937915" y="1531401"/>
                  <a:pt x="1952032" y="1569640"/>
                  <a:pt x="2071572" y="1680402"/>
                </a:cubicBezTo>
                <a:cubicBezTo>
                  <a:pt x="2157478" y="1760004"/>
                  <a:pt x="2287920" y="1819615"/>
                  <a:pt x="2346662" y="1845201"/>
                </a:cubicBezTo>
                <a:cubicBezTo>
                  <a:pt x="2524743" y="1779537"/>
                  <a:pt x="2663094" y="1734372"/>
                  <a:pt x="2826314" y="1686173"/>
                </a:cubicBezTo>
                <a:cubicBezTo>
                  <a:pt x="2651883" y="1648848"/>
                  <a:pt x="2427819" y="1569770"/>
                  <a:pt x="2314964" y="1494574"/>
                </a:cubicBezTo>
                <a:cubicBezTo>
                  <a:pt x="2200213" y="1418106"/>
                  <a:pt x="2142228" y="1301602"/>
                  <a:pt x="2180610" y="1229775"/>
                </a:cubicBezTo>
                <a:cubicBezTo>
                  <a:pt x="2193402" y="1205833"/>
                  <a:pt x="2216916" y="1186952"/>
                  <a:pt x="2252599" y="1176091"/>
                </a:cubicBezTo>
                <a:cubicBezTo>
                  <a:pt x="2437243" y="1119814"/>
                  <a:pt x="2621464" y="1385564"/>
                  <a:pt x="2736972" y="1489906"/>
                </a:cubicBezTo>
                <a:cubicBezTo>
                  <a:pt x="2764163" y="1514447"/>
                  <a:pt x="2935680" y="1652552"/>
                  <a:pt x="2935680" y="1652552"/>
                </a:cubicBezTo>
                <a:cubicBezTo>
                  <a:pt x="2935680" y="1652552"/>
                  <a:pt x="3337783" y="1552004"/>
                  <a:pt x="3470725" y="1531532"/>
                </a:cubicBezTo>
                <a:cubicBezTo>
                  <a:pt x="3594825" y="1512409"/>
                  <a:pt x="3741227" y="1491578"/>
                  <a:pt x="3879191" y="1471378"/>
                </a:cubicBezTo>
                <a:cubicBezTo>
                  <a:pt x="3787974" y="1459019"/>
                  <a:pt x="3695753" y="1444975"/>
                  <a:pt x="3657645" y="1434844"/>
                </a:cubicBezTo>
                <a:cubicBezTo>
                  <a:pt x="3433756" y="1375318"/>
                  <a:pt x="3259493" y="1343342"/>
                  <a:pt x="3042367" y="1236283"/>
                </a:cubicBezTo>
                <a:cubicBezTo>
                  <a:pt x="2840177" y="1136577"/>
                  <a:pt x="2680929" y="977866"/>
                  <a:pt x="2768851" y="808445"/>
                </a:cubicBezTo>
                <a:cubicBezTo>
                  <a:pt x="2789144" y="769348"/>
                  <a:pt x="2822630" y="729744"/>
                  <a:pt x="2871721" y="690064"/>
                </a:cubicBezTo>
                <a:cubicBezTo>
                  <a:pt x="3182809" y="438834"/>
                  <a:pt x="3477355" y="960055"/>
                  <a:pt x="3697226" y="1127372"/>
                </a:cubicBezTo>
                <a:cubicBezTo>
                  <a:pt x="3864055" y="1254383"/>
                  <a:pt x="4005769" y="1375568"/>
                  <a:pt x="4074416" y="1442552"/>
                </a:cubicBezTo>
                <a:cubicBezTo>
                  <a:pt x="4074550" y="1442649"/>
                  <a:pt x="4074751" y="1442657"/>
                  <a:pt x="4074751" y="1442715"/>
                </a:cubicBezTo>
                <a:cubicBezTo>
                  <a:pt x="4114265" y="1437051"/>
                  <a:pt x="4146345" y="1431790"/>
                  <a:pt x="4186796" y="1426055"/>
                </a:cubicBezTo>
                <a:cubicBezTo>
                  <a:pt x="4229994" y="1419926"/>
                  <a:pt x="4273861" y="1413708"/>
                  <a:pt x="4318062" y="1407543"/>
                </a:cubicBezTo>
                <a:cubicBezTo>
                  <a:pt x="4601223" y="1367866"/>
                  <a:pt x="4823573" y="1330886"/>
                  <a:pt x="5122605" y="1291408"/>
                </a:cubicBezTo>
                <a:cubicBezTo>
                  <a:pt x="5018597" y="1247172"/>
                  <a:pt x="4896773" y="1158944"/>
                  <a:pt x="4772204" y="1111549"/>
                </a:cubicBezTo>
                <a:cubicBezTo>
                  <a:pt x="4426826" y="980103"/>
                  <a:pt x="3272887" y="495594"/>
                  <a:pt x="3402613" y="172049"/>
                </a:cubicBezTo>
                <a:cubicBezTo>
                  <a:pt x="3406833" y="161614"/>
                  <a:pt x="3412257" y="151167"/>
                  <a:pt x="3419222" y="141087"/>
                </a:cubicBezTo>
                <a:cubicBezTo>
                  <a:pt x="3595495" y="-115471"/>
                  <a:pt x="4116006" y="-46965"/>
                  <a:pt x="4620177" y="553338"/>
                </a:cubicBezTo>
                <a:cubicBezTo>
                  <a:pt x="4952695" y="949252"/>
                  <a:pt x="5201030" y="1223616"/>
                  <a:pt x="5254541" y="1282496"/>
                </a:cubicBezTo>
                <a:cubicBezTo>
                  <a:pt x="5420968" y="1260600"/>
                  <a:pt x="5579693" y="1238112"/>
                  <a:pt x="5747058" y="1216717"/>
                </a:cubicBezTo>
                <a:cubicBezTo>
                  <a:pt x="5917102" y="1194992"/>
                  <a:pt x="6391737" y="1135856"/>
                  <a:pt x="6393813" y="1135636"/>
                </a:cubicBezTo>
                <a:cubicBezTo>
                  <a:pt x="6417254" y="1132784"/>
                  <a:pt x="6438417" y="1149651"/>
                  <a:pt x="6441364" y="1173131"/>
                </a:cubicBezTo>
                <a:cubicBezTo>
                  <a:pt x="6444177" y="1196592"/>
                  <a:pt x="6427568" y="1217947"/>
                  <a:pt x="6404194" y="1220833"/>
                </a:cubicBezTo>
                <a:cubicBezTo>
                  <a:pt x="6402185" y="1221077"/>
                  <a:pt x="5927884" y="1280067"/>
                  <a:pt x="5757907" y="1301749"/>
                </a:cubicBezTo>
                <a:cubicBezTo>
                  <a:pt x="5666758" y="1313399"/>
                  <a:pt x="5580832" y="1325857"/>
                  <a:pt x="5489749" y="1337642"/>
                </a:cubicBezTo>
                <a:cubicBezTo>
                  <a:pt x="5449231" y="1449560"/>
                  <a:pt x="5030786" y="2601783"/>
                  <a:pt x="4924902" y="2779315"/>
                </a:cubicBezTo>
                <a:cubicBezTo>
                  <a:pt x="4856523" y="2893978"/>
                  <a:pt x="4779906" y="3056421"/>
                  <a:pt x="4608523" y="2968117"/>
                </a:cubicBezTo>
                <a:cubicBezTo>
                  <a:pt x="4451271" y="2887087"/>
                  <a:pt x="4501903" y="2563147"/>
                  <a:pt x="4606782" y="2366482"/>
                </a:cubicBezTo>
                <a:cubicBezTo>
                  <a:pt x="4763833" y="2071789"/>
                  <a:pt x="5205651" y="1507719"/>
                  <a:pt x="5359420" y="1345791"/>
                </a:cubicBezTo>
                <a:cubicBezTo>
                  <a:pt x="5086105" y="1381325"/>
                  <a:pt x="4906016" y="1414681"/>
                  <a:pt x="4642076" y="1450835"/>
                </a:cubicBezTo>
                <a:cubicBezTo>
                  <a:pt x="4641943" y="1450858"/>
                  <a:pt x="4641809" y="1450998"/>
                  <a:pt x="4641608" y="1451000"/>
                </a:cubicBezTo>
                <a:cubicBezTo>
                  <a:pt x="4533045" y="1586663"/>
                  <a:pt x="4240575" y="2016878"/>
                  <a:pt x="4077564" y="2293970"/>
                </a:cubicBezTo>
                <a:cubicBezTo>
                  <a:pt x="3893858" y="2606344"/>
                  <a:pt x="3832980" y="3212674"/>
                  <a:pt x="3450900" y="3022934"/>
                </a:cubicBezTo>
                <a:cubicBezTo>
                  <a:pt x="3258622" y="2927451"/>
                  <a:pt x="3314143" y="2536666"/>
                  <a:pt x="3477958" y="2196297"/>
                </a:cubicBezTo>
                <a:cubicBezTo>
                  <a:pt x="3501331" y="2147675"/>
                  <a:pt x="3526981" y="2100145"/>
                  <a:pt x="3554441" y="2054597"/>
                </a:cubicBezTo>
                <a:cubicBezTo>
                  <a:pt x="3735869" y="1753069"/>
                  <a:pt x="4008113" y="1591760"/>
                  <a:pt x="4240307" y="1504919"/>
                </a:cubicBezTo>
                <a:cubicBezTo>
                  <a:pt x="4226444" y="1506876"/>
                  <a:pt x="4212313" y="1508814"/>
                  <a:pt x="4198650" y="1510757"/>
                </a:cubicBezTo>
                <a:cubicBezTo>
                  <a:pt x="3940337" y="1547371"/>
                  <a:pt x="3701043" y="1582574"/>
                  <a:pt x="3483918" y="1616067"/>
                </a:cubicBezTo>
                <a:cubicBezTo>
                  <a:pt x="3420562" y="1625830"/>
                  <a:pt x="3354661" y="1638094"/>
                  <a:pt x="3286550" y="1652423"/>
                </a:cubicBezTo>
                <a:cubicBezTo>
                  <a:pt x="3237794" y="1772032"/>
                  <a:pt x="3069692" y="2188629"/>
                  <a:pt x="2991000" y="2518061"/>
                </a:cubicBezTo>
                <a:cubicBezTo>
                  <a:pt x="2919808" y="2816297"/>
                  <a:pt x="3000175" y="3255791"/>
                  <a:pt x="2682228" y="3203144"/>
                </a:cubicBezTo>
                <a:cubicBezTo>
                  <a:pt x="2499889" y="3172946"/>
                  <a:pt x="2516170" y="2872319"/>
                  <a:pt x="2618665" y="2560615"/>
                </a:cubicBezTo>
                <a:cubicBezTo>
                  <a:pt x="2639895" y="2496047"/>
                  <a:pt x="2666671" y="2431927"/>
                  <a:pt x="2697485" y="2369013"/>
                </a:cubicBezTo>
                <a:cubicBezTo>
                  <a:pt x="2841985" y="2073905"/>
                  <a:pt x="2997228" y="1826617"/>
                  <a:pt x="3133718" y="1686673"/>
                </a:cubicBezTo>
                <a:cubicBezTo>
                  <a:pt x="3086971" y="1697436"/>
                  <a:pt x="2791019" y="1782696"/>
                  <a:pt x="2645648" y="1831144"/>
                </a:cubicBezTo>
                <a:cubicBezTo>
                  <a:pt x="2611144" y="1912943"/>
                  <a:pt x="2548290" y="2065620"/>
                  <a:pt x="2488597" y="2250164"/>
                </a:cubicBezTo>
                <a:cubicBezTo>
                  <a:pt x="2407118" y="2502075"/>
                  <a:pt x="2356132" y="2781083"/>
                  <a:pt x="2192344" y="2729105"/>
                </a:cubicBezTo>
                <a:cubicBezTo>
                  <a:pt x="2004037" y="2669339"/>
                  <a:pt x="2105513" y="2404027"/>
                  <a:pt x="2225241" y="2190029"/>
                </a:cubicBezTo>
                <a:cubicBezTo>
                  <a:pt x="2299654" y="2057034"/>
                  <a:pt x="2376666" y="1965811"/>
                  <a:pt x="2446103" y="1900714"/>
                </a:cubicBezTo>
                <a:cubicBezTo>
                  <a:pt x="2330348" y="1942417"/>
                  <a:pt x="2212603" y="1986405"/>
                  <a:pt x="2091014" y="2035154"/>
                </a:cubicBezTo>
                <a:cubicBezTo>
                  <a:pt x="2025046" y="2061595"/>
                  <a:pt x="1958803" y="2089369"/>
                  <a:pt x="1892648" y="2117149"/>
                </a:cubicBezTo>
                <a:cubicBezTo>
                  <a:pt x="1864191" y="2176172"/>
                  <a:pt x="1760879" y="2393190"/>
                  <a:pt x="1745120" y="2487401"/>
                </a:cubicBezTo>
                <a:cubicBezTo>
                  <a:pt x="1717527" y="2652375"/>
                  <a:pt x="1702881" y="2818741"/>
                  <a:pt x="1578157" y="2809606"/>
                </a:cubicBezTo>
                <a:cubicBezTo>
                  <a:pt x="1454995" y="2800592"/>
                  <a:pt x="1451901" y="2638417"/>
                  <a:pt x="1540258" y="2464885"/>
                </a:cubicBezTo>
                <a:cubicBezTo>
                  <a:pt x="1595175" y="2357018"/>
                  <a:pt x="1710616" y="2222832"/>
                  <a:pt x="1793026" y="2151312"/>
                </a:cubicBezTo>
                <a:cubicBezTo>
                  <a:pt x="1635962" y="2218064"/>
                  <a:pt x="1530795" y="2276243"/>
                  <a:pt x="1375384" y="2348700"/>
                </a:cubicBezTo>
                <a:cubicBezTo>
                  <a:pt x="1342427" y="2414006"/>
                  <a:pt x="1296116" y="2520673"/>
                  <a:pt x="1279667" y="2643400"/>
                </a:cubicBezTo>
                <a:cubicBezTo>
                  <a:pt x="1261417" y="2779623"/>
                  <a:pt x="1217389" y="2908190"/>
                  <a:pt x="1118846" y="2875949"/>
                </a:cubicBezTo>
                <a:cubicBezTo>
                  <a:pt x="994819" y="2835384"/>
                  <a:pt x="1047781" y="2664175"/>
                  <a:pt x="1121357" y="2534556"/>
                </a:cubicBezTo>
                <a:cubicBezTo>
                  <a:pt x="1143384" y="2495759"/>
                  <a:pt x="1184043" y="2456205"/>
                  <a:pt x="1227536" y="2418620"/>
                </a:cubicBezTo>
                <a:cubicBezTo>
                  <a:pt x="1162592" y="2449702"/>
                  <a:pt x="1096202" y="2479424"/>
                  <a:pt x="1032143" y="2511076"/>
                </a:cubicBezTo>
                <a:cubicBezTo>
                  <a:pt x="999031" y="2527444"/>
                  <a:pt x="973488" y="2541106"/>
                  <a:pt x="941971" y="2556959"/>
                </a:cubicBezTo>
                <a:cubicBezTo>
                  <a:pt x="943290" y="2635397"/>
                  <a:pt x="944563" y="3112530"/>
                  <a:pt x="765230" y="3134049"/>
                </a:cubicBezTo>
                <a:cubicBezTo>
                  <a:pt x="658462" y="3146860"/>
                  <a:pt x="618734" y="2992890"/>
                  <a:pt x="685995" y="2870089"/>
                </a:cubicBezTo>
                <a:cubicBezTo>
                  <a:pt x="740684" y="2770240"/>
                  <a:pt x="820328" y="2648222"/>
                  <a:pt x="870618" y="2588576"/>
                </a:cubicBezTo>
                <a:cubicBezTo>
                  <a:pt x="803331" y="2622665"/>
                  <a:pt x="762216" y="2647586"/>
                  <a:pt x="703635" y="2678326"/>
                </a:cubicBezTo>
                <a:cubicBezTo>
                  <a:pt x="669533" y="2696222"/>
                  <a:pt x="578992" y="2742948"/>
                  <a:pt x="578350" y="2743933"/>
                </a:cubicBezTo>
                <a:cubicBezTo>
                  <a:pt x="541742" y="2799487"/>
                  <a:pt x="493863" y="2953370"/>
                  <a:pt x="416724" y="3078830"/>
                </a:cubicBezTo>
                <a:cubicBezTo>
                  <a:pt x="329821" y="3220162"/>
                  <a:pt x="243091" y="3348649"/>
                  <a:pt x="151238" y="3286525"/>
                </a:cubicBezTo>
                <a:cubicBezTo>
                  <a:pt x="101671" y="3253005"/>
                  <a:pt x="121402" y="3049000"/>
                  <a:pt x="225410" y="2932501"/>
                </a:cubicBezTo>
                <a:cubicBezTo>
                  <a:pt x="329419" y="2815995"/>
                  <a:pt x="553543" y="2661369"/>
                  <a:pt x="555873" y="2660076"/>
                </a:cubicBezTo>
                <a:cubicBezTo>
                  <a:pt x="497935" y="2663613"/>
                  <a:pt x="435014" y="2668421"/>
                  <a:pt x="413268" y="2672567"/>
                </a:cubicBezTo>
                <a:cubicBezTo>
                  <a:pt x="275091" y="2698880"/>
                  <a:pt x="-2257" y="2776575"/>
                  <a:pt x="14" y="2591892"/>
                </a:cubicBezTo>
                <a:cubicBezTo>
                  <a:pt x="201" y="2577057"/>
                  <a:pt x="2599" y="2564259"/>
                  <a:pt x="6617" y="255310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" name="Google Shape;32;p2"/>
          <p:cNvSpPr/>
          <p:nvPr/>
        </p:nvSpPr>
        <p:spPr>
          <a:xfrm rot="20262600">
            <a:off x="7539120" y="-968040"/>
            <a:ext cx="3480120" cy="1783440"/>
          </a:xfrm>
          <a:custGeom>
            <a:avLst/>
            <a:gdLst>
              <a:gd name="textAreaLeft" fmla="*/ 0 w 3480120"/>
              <a:gd name="textAreaRight" fmla="*/ 3481200 w 3480120"/>
              <a:gd name="textAreaTop" fmla="*/ 0 h 1783440"/>
              <a:gd name="textAreaBottom" fmla="*/ 1784520 h 1783440"/>
            </a:gdLst>
            <a:ahLst/>
            <a:rect l="textAreaLeft" t="textAreaTop" r="textAreaRight" b="textAreaBottom"/>
            <a:pathLst>
              <a:path w="6441674" h="3302583">
                <a:moveTo>
                  <a:pt x="6617" y="2553101"/>
                </a:moveTo>
                <a:cubicBezTo>
                  <a:pt x="34746" y="2475004"/>
                  <a:pt x="146409" y="2480811"/>
                  <a:pt x="197329" y="2483235"/>
                </a:cubicBezTo>
                <a:cubicBezTo>
                  <a:pt x="355947" y="2490783"/>
                  <a:pt x="535520" y="2579595"/>
                  <a:pt x="619745" y="2626041"/>
                </a:cubicBezTo>
                <a:cubicBezTo>
                  <a:pt x="639402" y="2615540"/>
                  <a:pt x="651785" y="2608883"/>
                  <a:pt x="664175" y="2602366"/>
                </a:cubicBezTo>
                <a:cubicBezTo>
                  <a:pt x="762276" y="2550891"/>
                  <a:pt x="873029" y="2494239"/>
                  <a:pt x="994310" y="2434298"/>
                </a:cubicBezTo>
                <a:cubicBezTo>
                  <a:pt x="1080169" y="2391858"/>
                  <a:pt x="1075688" y="2399687"/>
                  <a:pt x="1162987" y="2358291"/>
                </a:cubicBezTo>
                <a:cubicBezTo>
                  <a:pt x="1125871" y="2363555"/>
                  <a:pt x="563481" y="2399211"/>
                  <a:pt x="595159" y="2184611"/>
                </a:cubicBezTo>
                <a:cubicBezTo>
                  <a:pt x="596981" y="2172288"/>
                  <a:pt x="600605" y="2161880"/>
                  <a:pt x="605547" y="2153013"/>
                </a:cubicBezTo>
                <a:cubicBezTo>
                  <a:pt x="640205" y="2090929"/>
                  <a:pt x="743678" y="2107190"/>
                  <a:pt x="805501" y="2116319"/>
                </a:cubicBezTo>
                <a:cubicBezTo>
                  <a:pt x="980031" y="2142083"/>
                  <a:pt x="1257117" y="2281882"/>
                  <a:pt x="1285768" y="2296435"/>
                </a:cubicBezTo>
                <a:cubicBezTo>
                  <a:pt x="1422748" y="2231907"/>
                  <a:pt x="1512002" y="2195467"/>
                  <a:pt x="1650729" y="2135044"/>
                </a:cubicBezTo>
                <a:cubicBezTo>
                  <a:pt x="1585906" y="2142873"/>
                  <a:pt x="1493156" y="2131810"/>
                  <a:pt x="1469997" y="2129412"/>
                </a:cubicBezTo>
                <a:cubicBezTo>
                  <a:pt x="1313368" y="2113205"/>
                  <a:pt x="1166437" y="2091398"/>
                  <a:pt x="1064993" y="1954821"/>
                </a:cubicBezTo>
                <a:cubicBezTo>
                  <a:pt x="1029678" y="1907277"/>
                  <a:pt x="992569" y="1822089"/>
                  <a:pt x="1029310" y="1765167"/>
                </a:cubicBezTo>
                <a:cubicBezTo>
                  <a:pt x="1068810" y="1703975"/>
                  <a:pt x="1173020" y="1711430"/>
                  <a:pt x="1227656" y="1736660"/>
                </a:cubicBezTo>
                <a:cubicBezTo>
                  <a:pt x="1349493" y="1792922"/>
                  <a:pt x="1382015" y="1877742"/>
                  <a:pt x="1493410" y="1955631"/>
                </a:cubicBezTo>
                <a:cubicBezTo>
                  <a:pt x="1534150" y="1984115"/>
                  <a:pt x="1698554" y="2067670"/>
                  <a:pt x="1734726" y="2091405"/>
                </a:cubicBezTo>
                <a:cubicBezTo>
                  <a:pt x="1842907" y="2044651"/>
                  <a:pt x="1951048" y="1998869"/>
                  <a:pt x="2059061" y="1955578"/>
                </a:cubicBezTo>
                <a:cubicBezTo>
                  <a:pt x="2105935" y="1936785"/>
                  <a:pt x="2151417" y="1919975"/>
                  <a:pt x="2197474" y="1902200"/>
                </a:cubicBezTo>
                <a:cubicBezTo>
                  <a:pt x="2173531" y="1903814"/>
                  <a:pt x="2149448" y="1905455"/>
                  <a:pt x="2125009" y="1904196"/>
                </a:cubicBezTo>
                <a:cubicBezTo>
                  <a:pt x="1962976" y="1895818"/>
                  <a:pt x="1874357" y="1830384"/>
                  <a:pt x="1736849" y="1726944"/>
                </a:cubicBezTo>
                <a:cubicBezTo>
                  <a:pt x="1659864" y="1669029"/>
                  <a:pt x="1539923" y="1505844"/>
                  <a:pt x="1572565" y="1403991"/>
                </a:cubicBezTo>
                <a:cubicBezTo>
                  <a:pt x="1577227" y="1389441"/>
                  <a:pt x="1584895" y="1375900"/>
                  <a:pt x="1596341" y="1364342"/>
                </a:cubicBezTo>
                <a:cubicBezTo>
                  <a:pt x="1680585" y="1279429"/>
                  <a:pt x="1786643" y="1332134"/>
                  <a:pt x="1838038" y="1399840"/>
                </a:cubicBezTo>
                <a:cubicBezTo>
                  <a:pt x="1937915" y="1531401"/>
                  <a:pt x="1952032" y="1569640"/>
                  <a:pt x="2071572" y="1680402"/>
                </a:cubicBezTo>
                <a:cubicBezTo>
                  <a:pt x="2157478" y="1760004"/>
                  <a:pt x="2287920" y="1819615"/>
                  <a:pt x="2346662" y="1845201"/>
                </a:cubicBezTo>
                <a:cubicBezTo>
                  <a:pt x="2524743" y="1779537"/>
                  <a:pt x="2663094" y="1734372"/>
                  <a:pt x="2826314" y="1686173"/>
                </a:cubicBezTo>
                <a:cubicBezTo>
                  <a:pt x="2651883" y="1648848"/>
                  <a:pt x="2427819" y="1569770"/>
                  <a:pt x="2314964" y="1494574"/>
                </a:cubicBezTo>
                <a:cubicBezTo>
                  <a:pt x="2200213" y="1418106"/>
                  <a:pt x="2142228" y="1301602"/>
                  <a:pt x="2180610" y="1229775"/>
                </a:cubicBezTo>
                <a:cubicBezTo>
                  <a:pt x="2193402" y="1205833"/>
                  <a:pt x="2216916" y="1186952"/>
                  <a:pt x="2252599" y="1176091"/>
                </a:cubicBezTo>
                <a:cubicBezTo>
                  <a:pt x="2437243" y="1119814"/>
                  <a:pt x="2621464" y="1385564"/>
                  <a:pt x="2736972" y="1489906"/>
                </a:cubicBezTo>
                <a:cubicBezTo>
                  <a:pt x="2764163" y="1514447"/>
                  <a:pt x="2935680" y="1652552"/>
                  <a:pt x="2935680" y="1652552"/>
                </a:cubicBezTo>
                <a:cubicBezTo>
                  <a:pt x="2935680" y="1652552"/>
                  <a:pt x="3337783" y="1552004"/>
                  <a:pt x="3470725" y="1531532"/>
                </a:cubicBezTo>
                <a:cubicBezTo>
                  <a:pt x="3594825" y="1512409"/>
                  <a:pt x="3741227" y="1491578"/>
                  <a:pt x="3879191" y="1471378"/>
                </a:cubicBezTo>
                <a:cubicBezTo>
                  <a:pt x="3787974" y="1459019"/>
                  <a:pt x="3695753" y="1444975"/>
                  <a:pt x="3657645" y="1434844"/>
                </a:cubicBezTo>
                <a:cubicBezTo>
                  <a:pt x="3433756" y="1375318"/>
                  <a:pt x="3259493" y="1343342"/>
                  <a:pt x="3042367" y="1236283"/>
                </a:cubicBezTo>
                <a:cubicBezTo>
                  <a:pt x="2840177" y="1136577"/>
                  <a:pt x="2680929" y="977866"/>
                  <a:pt x="2768851" y="808445"/>
                </a:cubicBezTo>
                <a:cubicBezTo>
                  <a:pt x="2789144" y="769348"/>
                  <a:pt x="2822630" y="729744"/>
                  <a:pt x="2871721" y="690064"/>
                </a:cubicBezTo>
                <a:cubicBezTo>
                  <a:pt x="3182809" y="438834"/>
                  <a:pt x="3477355" y="960055"/>
                  <a:pt x="3697226" y="1127372"/>
                </a:cubicBezTo>
                <a:cubicBezTo>
                  <a:pt x="3864055" y="1254383"/>
                  <a:pt x="4005769" y="1375568"/>
                  <a:pt x="4074416" y="1442552"/>
                </a:cubicBezTo>
                <a:cubicBezTo>
                  <a:pt x="4074550" y="1442649"/>
                  <a:pt x="4074751" y="1442657"/>
                  <a:pt x="4074751" y="1442715"/>
                </a:cubicBezTo>
                <a:cubicBezTo>
                  <a:pt x="4114265" y="1437051"/>
                  <a:pt x="4146345" y="1431790"/>
                  <a:pt x="4186796" y="1426055"/>
                </a:cubicBezTo>
                <a:cubicBezTo>
                  <a:pt x="4229994" y="1419926"/>
                  <a:pt x="4273861" y="1413708"/>
                  <a:pt x="4318062" y="1407543"/>
                </a:cubicBezTo>
                <a:cubicBezTo>
                  <a:pt x="4601223" y="1367866"/>
                  <a:pt x="4823573" y="1330886"/>
                  <a:pt x="5122605" y="1291408"/>
                </a:cubicBezTo>
                <a:cubicBezTo>
                  <a:pt x="5018597" y="1247172"/>
                  <a:pt x="4896773" y="1158944"/>
                  <a:pt x="4772204" y="1111549"/>
                </a:cubicBezTo>
                <a:cubicBezTo>
                  <a:pt x="4426826" y="980103"/>
                  <a:pt x="3272887" y="495594"/>
                  <a:pt x="3402613" y="172049"/>
                </a:cubicBezTo>
                <a:cubicBezTo>
                  <a:pt x="3406833" y="161614"/>
                  <a:pt x="3412257" y="151167"/>
                  <a:pt x="3419222" y="141087"/>
                </a:cubicBezTo>
                <a:cubicBezTo>
                  <a:pt x="3595495" y="-115471"/>
                  <a:pt x="4116006" y="-46965"/>
                  <a:pt x="4620177" y="553338"/>
                </a:cubicBezTo>
                <a:cubicBezTo>
                  <a:pt x="4952695" y="949252"/>
                  <a:pt x="5201030" y="1223616"/>
                  <a:pt x="5254541" y="1282496"/>
                </a:cubicBezTo>
                <a:cubicBezTo>
                  <a:pt x="5420968" y="1260600"/>
                  <a:pt x="5579693" y="1238112"/>
                  <a:pt x="5747058" y="1216717"/>
                </a:cubicBezTo>
                <a:cubicBezTo>
                  <a:pt x="5917102" y="1194992"/>
                  <a:pt x="6391737" y="1135856"/>
                  <a:pt x="6393813" y="1135636"/>
                </a:cubicBezTo>
                <a:cubicBezTo>
                  <a:pt x="6417254" y="1132784"/>
                  <a:pt x="6438417" y="1149651"/>
                  <a:pt x="6441364" y="1173131"/>
                </a:cubicBezTo>
                <a:cubicBezTo>
                  <a:pt x="6444177" y="1196592"/>
                  <a:pt x="6427568" y="1217947"/>
                  <a:pt x="6404194" y="1220833"/>
                </a:cubicBezTo>
                <a:cubicBezTo>
                  <a:pt x="6402185" y="1221077"/>
                  <a:pt x="5927884" y="1280067"/>
                  <a:pt x="5757907" y="1301749"/>
                </a:cubicBezTo>
                <a:cubicBezTo>
                  <a:pt x="5666758" y="1313399"/>
                  <a:pt x="5580832" y="1325857"/>
                  <a:pt x="5489749" y="1337642"/>
                </a:cubicBezTo>
                <a:cubicBezTo>
                  <a:pt x="5449231" y="1449560"/>
                  <a:pt x="5030786" y="2601783"/>
                  <a:pt x="4924902" y="2779315"/>
                </a:cubicBezTo>
                <a:cubicBezTo>
                  <a:pt x="4856523" y="2893978"/>
                  <a:pt x="4779906" y="3056421"/>
                  <a:pt x="4608523" y="2968117"/>
                </a:cubicBezTo>
                <a:cubicBezTo>
                  <a:pt x="4451271" y="2887087"/>
                  <a:pt x="4501903" y="2563147"/>
                  <a:pt x="4606782" y="2366482"/>
                </a:cubicBezTo>
                <a:cubicBezTo>
                  <a:pt x="4763833" y="2071789"/>
                  <a:pt x="5205651" y="1507719"/>
                  <a:pt x="5359420" y="1345791"/>
                </a:cubicBezTo>
                <a:cubicBezTo>
                  <a:pt x="5086105" y="1381325"/>
                  <a:pt x="4906016" y="1414681"/>
                  <a:pt x="4642076" y="1450835"/>
                </a:cubicBezTo>
                <a:cubicBezTo>
                  <a:pt x="4641943" y="1450858"/>
                  <a:pt x="4641809" y="1450998"/>
                  <a:pt x="4641608" y="1451000"/>
                </a:cubicBezTo>
                <a:cubicBezTo>
                  <a:pt x="4533045" y="1586663"/>
                  <a:pt x="4240575" y="2016878"/>
                  <a:pt x="4077564" y="2293970"/>
                </a:cubicBezTo>
                <a:cubicBezTo>
                  <a:pt x="3893858" y="2606344"/>
                  <a:pt x="3832980" y="3212674"/>
                  <a:pt x="3450900" y="3022934"/>
                </a:cubicBezTo>
                <a:cubicBezTo>
                  <a:pt x="3258622" y="2927451"/>
                  <a:pt x="3314143" y="2536666"/>
                  <a:pt x="3477958" y="2196297"/>
                </a:cubicBezTo>
                <a:cubicBezTo>
                  <a:pt x="3501331" y="2147675"/>
                  <a:pt x="3526981" y="2100145"/>
                  <a:pt x="3554441" y="2054597"/>
                </a:cubicBezTo>
                <a:cubicBezTo>
                  <a:pt x="3735869" y="1753069"/>
                  <a:pt x="4008113" y="1591760"/>
                  <a:pt x="4240307" y="1504919"/>
                </a:cubicBezTo>
                <a:cubicBezTo>
                  <a:pt x="4226444" y="1506876"/>
                  <a:pt x="4212313" y="1508814"/>
                  <a:pt x="4198650" y="1510757"/>
                </a:cubicBezTo>
                <a:cubicBezTo>
                  <a:pt x="3940337" y="1547371"/>
                  <a:pt x="3701043" y="1582574"/>
                  <a:pt x="3483918" y="1616067"/>
                </a:cubicBezTo>
                <a:cubicBezTo>
                  <a:pt x="3420562" y="1625830"/>
                  <a:pt x="3354661" y="1638094"/>
                  <a:pt x="3286550" y="1652423"/>
                </a:cubicBezTo>
                <a:cubicBezTo>
                  <a:pt x="3237794" y="1772032"/>
                  <a:pt x="3069692" y="2188629"/>
                  <a:pt x="2991000" y="2518061"/>
                </a:cubicBezTo>
                <a:cubicBezTo>
                  <a:pt x="2919808" y="2816297"/>
                  <a:pt x="3000175" y="3255791"/>
                  <a:pt x="2682228" y="3203144"/>
                </a:cubicBezTo>
                <a:cubicBezTo>
                  <a:pt x="2499889" y="3172946"/>
                  <a:pt x="2516170" y="2872319"/>
                  <a:pt x="2618665" y="2560615"/>
                </a:cubicBezTo>
                <a:cubicBezTo>
                  <a:pt x="2639895" y="2496047"/>
                  <a:pt x="2666671" y="2431927"/>
                  <a:pt x="2697485" y="2369013"/>
                </a:cubicBezTo>
                <a:cubicBezTo>
                  <a:pt x="2841985" y="2073905"/>
                  <a:pt x="2997228" y="1826617"/>
                  <a:pt x="3133718" y="1686673"/>
                </a:cubicBezTo>
                <a:cubicBezTo>
                  <a:pt x="3086971" y="1697436"/>
                  <a:pt x="2791019" y="1782696"/>
                  <a:pt x="2645648" y="1831144"/>
                </a:cubicBezTo>
                <a:cubicBezTo>
                  <a:pt x="2611144" y="1912943"/>
                  <a:pt x="2548290" y="2065620"/>
                  <a:pt x="2488597" y="2250164"/>
                </a:cubicBezTo>
                <a:cubicBezTo>
                  <a:pt x="2407118" y="2502075"/>
                  <a:pt x="2356132" y="2781083"/>
                  <a:pt x="2192344" y="2729105"/>
                </a:cubicBezTo>
                <a:cubicBezTo>
                  <a:pt x="2004037" y="2669339"/>
                  <a:pt x="2105513" y="2404027"/>
                  <a:pt x="2225241" y="2190029"/>
                </a:cubicBezTo>
                <a:cubicBezTo>
                  <a:pt x="2299654" y="2057034"/>
                  <a:pt x="2376666" y="1965811"/>
                  <a:pt x="2446103" y="1900714"/>
                </a:cubicBezTo>
                <a:cubicBezTo>
                  <a:pt x="2330348" y="1942417"/>
                  <a:pt x="2212603" y="1986405"/>
                  <a:pt x="2091014" y="2035154"/>
                </a:cubicBezTo>
                <a:cubicBezTo>
                  <a:pt x="2025046" y="2061595"/>
                  <a:pt x="1958803" y="2089369"/>
                  <a:pt x="1892648" y="2117149"/>
                </a:cubicBezTo>
                <a:cubicBezTo>
                  <a:pt x="1864191" y="2176172"/>
                  <a:pt x="1760879" y="2393190"/>
                  <a:pt x="1745120" y="2487401"/>
                </a:cubicBezTo>
                <a:cubicBezTo>
                  <a:pt x="1717527" y="2652375"/>
                  <a:pt x="1702881" y="2818741"/>
                  <a:pt x="1578157" y="2809606"/>
                </a:cubicBezTo>
                <a:cubicBezTo>
                  <a:pt x="1454995" y="2800592"/>
                  <a:pt x="1451901" y="2638417"/>
                  <a:pt x="1540258" y="2464885"/>
                </a:cubicBezTo>
                <a:cubicBezTo>
                  <a:pt x="1595175" y="2357018"/>
                  <a:pt x="1710616" y="2222832"/>
                  <a:pt x="1793026" y="2151312"/>
                </a:cubicBezTo>
                <a:cubicBezTo>
                  <a:pt x="1635962" y="2218064"/>
                  <a:pt x="1530795" y="2276243"/>
                  <a:pt x="1375384" y="2348700"/>
                </a:cubicBezTo>
                <a:cubicBezTo>
                  <a:pt x="1342427" y="2414006"/>
                  <a:pt x="1296116" y="2520673"/>
                  <a:pt x="1279667" y="2643400"/>
                </a:cubicBezTo>
                <a:cubicBezTo>
                  <a:pt x="1261417" y="2779623"/>
                  <a:pt x="1217389" y="2908190"/>
                  <a:pt x="1118846" y="2875949"/>
                </a:cubicBezTo>
                <a:cubicBezTo>
                  <a:pt x="994819" y="2835384"/>
                  <a:pt x="1047781" y="2664175"/>
                  <a:pt x="1121357" y="2534556"/>
                </a:cubicBezTo>
                <a:cubicBezTo>
                  <a:pt x="1143384" y="2495759"/>
                  <a:pt x="1184043" y="2456205"/>
                  <a:pt x="1227536" y="2418620"/>
                </a:cubicBezTo>
                <a:cubicBezTo>
                  <a:pt x="1162592" y="2449702"/>
                  <a:pt x="1096202" y="2479424"/>
                  <a:pt x="1032143" y="2511076"/>
                </a:cubicBezTo>
                <a:cubicBezTo>
                  <a:pt x="999031" y="2527444"/>
                  <a:pt x="973488" y="2541106"/>
                  <a:pt x="941971" y="2556959"/>
                </a:cubicBezTo>
                <a:cubicBezTo>
                  <a:pt x="943290" y="2635397"/>
                  <a:pt x="944563" y="3112530"/>
                  <a:pt x="765230" y="3134049"/>
                </a:cubicBezTo>
                <a:cubicBezTo>
                  <a:pt x="658462" y="3146860"/>
                  <a:pt x="618734" y="2992890"/>
                  <a:pt x="685995" y="2870089"/>
                </a:cubicBezTo>
                <a:cubicBezTo>
                  <a:pt x="740684" y="2770240"/>
                  <a:pt x="820328" y="2648222"/>
                  <a:pt x="870618" y="2588576"/>
                </a:cubicBezTo>
                <a:cubicBezTo>
                  <a:pt x="803331" y="2622665"/>
                  <a:pt x="762216" y="2647586"/>
                  <a:pt x="703635" y="2678326"/>
                </a:cubicBezTo>
                <a:cubicBezTo>
                  <a:pt x="669533" y="2696222"/>
                  <a:pt x="578992" y="2742948"/>
                  <a:pt x="578350" y="2743933"/>
                </a:cubicBezTo>
                <a:cubicBezTo>
                  <a:pt x="541742" y="2799487"/>
                  <a:pt x="493863" y="2953370"/>
                  <a:pt x="416724" y="3078830"/>
                </a:cubicBezTo>
                <a:cubicBezTo>
                  <a:pt x="329821" y="3220162"/>
                  <a:pt x="243091" y="3348649"/>
                  <a:pt x="151238" y="3286525"/>
                </a:cubicBezTo>
                <a:cubicBezTo>
                  <a:pt x="101671" y="3253005"/>
                  <a:pt x="121402" y="3049000"/>
                  <a:pt x="225410" y="2932501"/>
                </a:cubicBezTo>
                <a:cubicBezTo>
                  <a:pt x="329419" y="2815995"/>
                  <a:pt x="553543" y="2661369"/>
                  <a:pt x="555873" y="2660076"/>
                </a:cubicBezTo>
                <a:cubicBezTo>
                  <a:pt x="497935" y="2663613"/>
                  <a:pt x="435014" y="2668421"/>
                  <a:pt x="413268" y="2672567"/>
                </a:cubicBezTo>
                <a:cubicBezTo>
                  <a:pt x="275091" y="2698880"/>
                  <a:pt x="-2257" y="2776575"/>
                  <a:pt x="14" y="2591892"/>
                </a:cubicBezTo>
                <a:cubicBezTo>
                  <a:pt x="201" y="2577057"/>
                  <a:pt x="2599" y="2564259"/>
                  <a:pt x="6617" y="255310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" name="Google Shape;33;p2"/>
          <p:cNvSpPr/>
          <p:nvPr/>
        </p:nvSpPr>
        <p:spPr>
          <a:xfrm>
            <a:off x="9466200" y="-493200"/>
            <a:ext cx="2840040" cy="3429720"/>
          </a:xfrm>
          <a:custGeom>
            <a:avLst/>
            <a:gdLst>
              <a:gd name="textAreaLeft" fmla="*/ 0 w 2840040"/>
              <a:gd name="textAreaRight" fmla="*/ 2841120 w 2840040"/>
              <a:gd name="textAreaTop" fmla="*/ 0 h 3429720"/>
              <a:gd name="textAreaBottom" fmla="*/ 3430800 h 3429720"/>
            </a:gdLst>
            <a:ahLst/>
            <a:rect l="textAreaLeft" t="textAreaTop" r="textAreaRight" b="textAreaBottom"/>
            <a:pathLst>
              <a:path w="1884709" h="2772503">
                <a:moveTo>
                  <a:pt x="1884710" y="3281"/>
                </a:moveTo>
                <a:cubicBezTo>
                  <a:pt x="1580855" y="3281"/>
                  <a:pt x="1005627" y="0"/>
                  <a:pt x="1005627" y="0"/>
                </a:cubicBezTo>
                <a:cubicBezTo>
                  <a:pt x="1005627" y="0"/>
                  <a:pt x="892845" y="568977"/>
                  <a:pt x="811674" y="704277"/>
                </a:cubicBezTo>
                <a:cubicBezTo>
                  <a:pt x="588454" y="1076377"/>
                  <a:pt x="8605" y="556932"/>
                  <a:pt x="99" y="1382851"/>
                </a:cubicBezTo>
                <a:cubicBezTo>
                  <a:pt x="-3250" y="1710729"/>
                  <a:pt x="75779" y="2854970"/>
                  <a:pt x="618391" y="2767778"/>
                </a:cubicBezTo>
                <a:cubicBezTo>
                  <a:pt x="1200517" y="2674244"/>
                  <a:pt x="1102269" y="2126857"/>
                  <a:pt x="1443762" y="1956096"/>
                </a:cubicBezTo>
                <a:cubicBezTo>
                  <a:pt x="1631687" y="1862147"/>
                  <a:pt x="1884710" y="1871429"/>
                  <a:pt x="1884710" y="1871429"/>
                </a:cubicBezTo>
                <a:lnTo>
                  <a:pt x="1884710" y="3281"/>
                </a:lnTo>
                <a:close/>
              </a:path>
            </a:pathLst>
          </a:custGeom>
          <a:blipFill rotWithShape="0">
            <a:blip r:embed="rId7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" name="Google Shape;34;p2"/>
          <p:cNvSpPr/>
          <p:nvPr/>
        </p:nvSpPr>
        <p:spPr>
          <a:xfrm rot="20262600">
            <a:off x="7539120" y="-968040"/>
            <a:ext cx="3480120" cy="1783440"/>
          </a:xfrm>
          <a:custGeom>
            <a:avLst/>
            <a:gdLst>
              <a:gd name="textAreaLeft" fmla="*/ 0 w 3480120"/>
              <a:gd name="textAreaRight" fmla="*/ 3481200 w 3480120"/>
              <a:gd name="textAreaTop" fmla="*/ 0 h 1783440"/>
              <a:gd name="textAreaBottom" fmla="*/ 1784520 h 1783440"/>
            </a:gdLst>
            <a:ahLst/>
            <a:rect l="textAreaLeft" t="textAreaTop" r="textAreaRight" b="textAreaBottom"/>
            <a:pathLst>
              <a:path w="6441674" h="3302583">
                <a:moveTo>
                  <a:pt x="6617" y="2553101"/>
                </a:moveTo>
                <a:cubicBezTo>
                  <a:pt x="34746" y="2475004"/>
                  <a:pt x="146409" y="2480811"/>
                  <a:pt x="197329" y="2483235"/>
                </a:cubicBezTo>
                <a:cubicBezTo>
                  <a:pt x="355947" y="2490783"/>
                  <a:pt x="535520" y="2579595"/>
                  <a:pt x="619745" y="2626041"/>
                </a:cubicBezTo>
                <a:cubicBezTo>
                  <a:pt x="639402" y="2615540"/>
                  <a:pt x="651785" y="2608883"/>
                  <a:pt x="664175" y="2602366"/>
                </a:cubicBezTo>
                <a:cubicBezTo>
                  <a:pt x="762276" y="2550891"/>
                  <a:pt x="873029" y="2494239"/>
                  <a:pt x="994310" y="2434298"/>
                </a:cubicBezTo>
                <a:cubicBezTo>
                  <a:pt x="1080169" y="2391858"/>
                  <a:pt x="1075688" y="2399687"/>
                  <a:pt x="1162987" y="2358291"/>
                </a:cubicBezTo>
                <a:cubicBezTo>
                  <a:pt x="1125871" y="2363555"/>
                  <a:pt x="563481" y="2399211"/>
                  <a:pt x="595159" y="2184611"/>
                </a:cubicBezTo>
                <a:cubicBezTo>
                  <a:pt x="596981" y="2172288"/>
                  <a:pt x="600605" y="2161880"/>
                  <a:pt x="605547" y="2153013"/>
                </a:cubicBezTo>
                <a:cubicBezTo>
                  <a:pt x="640205" y="2090929"/>
                  <a:pt x="743678" y="2107190"/>
                  <a:pt x="805501" y="2116319"/>
                </a:cubicBezTo>
                <a:cubicBezTo>
                  <a:pt x="980031" y="2142083"/>
                  <a:pt x="1257117" y="2281882"/>
                  <a:pt x="1285768" y="2296435"/>
                </a:cubicBezTo>
                <a:cubicBezTo>
                  <a:pt x="1422748" y="2231907"/>
                  <a:pt x="1512002" y="2195467"/>
                  <a:pt x="1650729" y="2135044"/>
                </a:cubicBezTo>
                <a:cubicBezTo>
                  <a:pt x="1585906" y="2142873"/>
                  <a:pt x="1493156" y="2131810"/>
                  <a:pt x="1469997" y="2129412"/>
                </a:cubicBezTo>
                <a:cubicBezTo>
                  <a:pt x="1313368" y="2113205"/>
                  <a:pt x="1166437" y="2091398"/>
                  <a:pt x="1064993" y="1954821"/>
                </a:cubicBezTo>
                <a:cubicBezTo>
                  <a:pt x="1029678" y="1907277"/>
                  <a:pt x="992569" y="1822089"/>
                  <a:pt x="1029310" y="1765167"/>
                </a:cubicBezTo>
                <a:cubicBezTo>
                  <a:pt x="1068810" y="1703975"/>
                  <a:pt x="1173020" y="1711430"/>
                  <a:pt x="1227656" y="1736660"/>
                </a:cubicBezTo>
                <a:cubicBezTo>
                  <a:pt x="1349493" y="1792922"/>
                  <a:pt x="1382015" y="1877742"/>
                  <a:pt x="1493410" y="1955631"/>
                </a:cubicBezTo>
                <a:cubicBezTo>
                  <a:pt x="1534150" y="1984115"/>
                  <a:pt x="1698554" y="2067670"/>
                  <a:pt x="1734726" y="2091405"/>
                </a:cubicBezTo>
                <a:cubicBezTo>
                  <a:pt x="1842907" y="2044651"/>
                  <a:pt x="1951048" y="1998869"/>
                  <a:pt x="2059061" y="1955578"/>
                </a:cubicBezTo>
                <a:cubicBezTo>
                  <a:pt x="2105935" y="1936785"/>
                  <a:pt x="2151417" y="1919975"/>
                  <a:pt x="2197474" y="1902200"/>
                </a:cubicBezTo>
                <a:cubicBezTo>
                  <a:pt x="2173531" y="1903814"/>
                  <a:pt x="2149448" y="1905455"/>
                  <a:pt x="2125009" y="1904196"/>
                </a:cubicBezTo>
                <a:cubicBezTo>
                  <a:pt x="1962976" y="1895818"/>
                  <a:pt x="1874357" y="1830384"/>
                  <a:pt x="1736849" y="1726944"/>
                </a:cubicBezTo>
                <a:cubicBezTo>
                  <a:pt x="1659864" y="1669029"/>
                  <a:pt x="1539923" y="1505844"/>
                  <a:pt x="1572565" y="1403991"/>
                </a:cubicBezTo>
                <a:cubicBezTo>
                  <a:pt x="1577227" y="1389441"/>
                  <a:pt x="1584895" y="1375900"/>
                  <a:pt x="1596341" y="1364342"/>
                </a:cubicBezTo>
                <a:cubicBezTo>
                  <a:pt x="1680585" y="1279429"/>
                  <a:pt x="1786643" y="1332134"/>
                  <a:pt x="1838038" y="1399840"/>
                </a:cubicBezTo>
                <a:cubicBezTo>
                  <a:pt x="1937915" y="1531401"/>
                  <a:pt x="1952032" y="1569640"/>
                  <a:pt x="2071572" y="1680402"/>
                </a:cubicBezTo>
                <a:cubicBezTo>
                  <a:pt x="2157478" y="1760004"/>
                  <a:pt x="2287920" y="1819615"/>
                  <a:pt x="2346662" y="1845201"/>
                </a:cubicBezTo>
                <a:cubicBezTo>
                  <a:pt x="2524743" y="1779537"/>
                  <a:pt x="2663094" y="1734372"/>
                  <a:pt x="2826314" y="1686173"/>
                </a:cubicBezTo>
                <a:cubicBezTo>
                  <a:pt x="2651883" y="1648848"/>
                  <a:pt x="2427819" y="1569770"/>
                  <a:pt x="2314964" y="1494574"/>
                </a:cubicBezTo>
                <a:cubicBezTo>
                  <a:pt x="2200213" y="1418106"/>
                  <a:pt x="2142228" y="1301602"/>
                  <a:pt x="2180610" y="1229775"/>
                </a:cubicBezTo>
                <a:cubicBezTo>
                  <a:pt x="2193402" y="1205833"/>
                  <a:pt x="2216916" y="1186952"/>
                  <a:pt x="2252599" y="1176091"/>
                </a:cubicBezTo>
                <a:cubicBezTo>
                  <a:pt x="2437243" y="1119814"/>
                  <a:pt x="2621464" y="1385564"/>
                  <a:pt x="2736972" y="1489906"/>
                </a:cubicBezTo>
                <a:cubicBezTo>
                  <a:pt x="2764163" y="1514447"/>
                  <a:pt x="2935680" y="1652552"/>
                  <a:pt x="2935680" y="1652552"/>
                </a:cubicBezTo>
                <a:cubicBezTo>
                  <a:pt x="2935680" y="1652552"/>
                  <a:pt x="3337783" y="1552004"/>
                  <a:pt x="3470725" y="1531532"/>
                </a:cubicBezTo>
                <a:cubicBezTo>
                  <a:pt x="3594825" y="1512409"/>
                  <a:pt x="3741227" y="1491578"/>
                  <a:pt x="3879191" y="1471378"/>
                </a:cubicBezTo>
                <a:cubicBezTo>
                  <a:pt x="3787974" y="1459019"/>
                  <a:pt x="3695753" y="1444975"/>
                  <a:pt x="3657645" y="1434844"/>
                </a:cubicBezTo>
                <a:cubicBezTo>
                  <a:pt x="3433756" y="1375318"/>
                  <a:pt x="3259493" y="1343342"/>
                  <a:pt x="3042367" y="1236283"/>
                </a:cubicBezTo>
                <a:cubicBezTo>
                  <a:pt x="2840177" y="1136577"/>
                  <a:pt x="2680929" y="977866"/>
                  <a:pt x="2768851" y="808445"/>
                </a:cubicBezTo>
                <a:cubicBezTo>
                  <a:pt x="2789144" y="769348"/>
                  <a:pt x="2822630" y="729744"/>
                  <a:pt x="2871721" y="690064"/>
                </a:cubicBezTo>
                <a:cubicBezTo>
                  <a:pt x="3182809" y="438834"/>
                  <a:pt x="3477355" y="960055"/>
                  <a:pt x="3697226" y="1127372"/>
                </a:cubicBezTo>
                <a:cubicBezTo>
                  <a:pt x="3864055" y="1254383"/>
                  <a:pt x="4005769" y="1375568"/>
                  <a:pt x="4074416" y="1442552"/>
                </a:cubicBezTo>
                <a:cubicBezTo>
                  <a:pt x="4074550" y="1442649"/>
                  <a:pt x="4074751" y="1442657"/>
                  <a:pt x="4074751" y="1442715"/>
                </a:cubicBezTo>
                <a:cubicBezTo>
                  <a:pt x="4114265" y="1437051"/>
                  <a:pt x="4146345" y="1431790"/>
                  <a:pt x="4186796" y="1426055"/>
                </a:cubicBezTo>
                <a:cubicBezTo>
                  <a:pt x="4229994" y="1419926"/>
                  <a:pt x="4273861" y="1413708"/>
                  <a:pt x="4318062" y="1407543"/>
                </a:cubicBezTo>
                <a:cubicBezTo>
                  <a:pt x="4601223" y="1367866"/>
                  <a:pt x="4823573" y="1330886"/>
                  <a:pt x="5122605" y="1291408"/>
                </a:cubicBezTo>
                <a:cubicBezTo>
                  <a:pt x="5018597" y="1247172"/>
                  <a:pt x="4896773" y="1158944"/>
                  <a:pt x="4772204" y="1111549"/>
                </a:cubicBezTo>
                <a:cubicBezTo>
                  <a:pt x="4426826" y="980103"/>
                  <a:pt x="3272887" y="495594"/>
                  <a:pt x="3402613" y="172049"/>
                </a:cubicBezTo>
                <a:cubicBezTo>
                  <a:pt x="3406833" y="161614"/>
                  <a:pt x="3412257" y="151167"/>
                  <a:pt x="3419222" y="141087"/>
                </a:cubicBezTo>
                <a:cubicBezTo>
                  <a:pt x="3595495" y="-115471"/>
                  <a:pt x="4116006" y="-46965"/>
                  <a:pt x="4620177" y="553338"/>
                </a:cubicBezTo>
                <a:cubicBezTo>
                  <a:pt x="4952695" y="949252"/>
                  <a:pt x="5201030" y="1223616"/>
                  <a:pt x="5254541" y="1282496"/>
                </a:cubicBezTo>
                <a:cubicBezTo>
                  <a:pt x="5420968" y="1260600"/>
                  <a:pt x="5579693" y="1238112"/>
                  <a:pt x="5747058" y="1216717"/>
                </a:cubicBezTo>
                <a:cubicBezTo>
                  <a:pt x="5917102" y="1194992"/>
                  <a:pt x="6391737" y="1135856"/>
                  <a:pt x="6393813" y="1135636"/>
                </a:cubicBezTo>
                <a:cubicBezTo>
                  <a:pt x="6417254" y="1132784"/>
                  <a:pt x="6438417" y="1149651"/>
                  <a:pt x="6441364" y="1173131"/>
                </a:cubicBezTo>
                <a:cubicBezTo>
                  <a:pt x="6444177" y="1196592"/>
                  <a:pt x="6427568" y="1217947"/>
                  <a:pt x="6404194" y="1220833"/>
                </a:cubicBezTo>
                <a:cubicBezTo>
                  <a:pt x="6402185" y="1221077"/>
                  <a:pt x="5927884" y="1280067"/>
                  <a:pt x="5757907" y="1301749"/>
                </a:cubicBezTo>
                <a:cubicBezTo>
                  <a:pt x="5666758" y="1313399"/>
                  <a:pt x="5580832" y="1325857"/>
                  <a:pt x="5489749" y="1337642"/>
                </a:cubicBezTo>
                <a:cubicBezTo>
                  <a:pt x="5449231" y="1449560"/>
                  <a:pt x="5030786" y="2601783"/>
                  <a:pt x="4924902" y="2779315"/>
                </a:cubicBezTo>
                <a:cubicBezTo>
                  <a:pt x="4856523" y="2893978"/>
                  <a:pt x="4779906" y="3056421"/>
                  <a:pt x="4608523" y="2968117"/>
                </a:cubicBezTo>
                <a:cubicBezTo>
                  <a:pt x="4451271" y="2887087"/>
                  <a:pt x="4501903" y="2563147"/>
                  <a:pt x="4606782" y="2366482"/>
                </a:cubicBezTo>
                <a:cubicBezTo>
                  <a:pt x="4763833" y="2071789"/>
                  <a:pt x="5205651" y="1507719"/>
                  <a:pt x="5359420" y="1345791"/>
                </a:cubicBezTo>
                <a:cubicBezTo>
                  <a:pt x="5086105" y="1381325"/>
                  <a:pt x="4906016" y="1414681"/>
                  <a:pt x="4642076" y="1450835"/>
                </a:cubicBezTo>
                <a:cubicBezTo>
                  <a:pt x="4641943" y="1450858"/>
                  <a:pt x="4641809" y="1450998"/>
                  <a:pt x="4641608" y="1451000"/>
                </a:cubicBezTo>
                <a:cubicBezTo>
                  <a:pt x="4533045" y="1586663"/>
                  <a:pt x="4240575" y="2016878"/>
                  <a:pt x="4077564" y="2293970"/>
                </a:cubicBezTo>
                <a:cubicBezTo>
                  <a:pt x="3893858" y="2606344"/>
                  <a:pt x="3832980" y="3212674"/>
                  <a:pt x="3450900" y="3022934"/>
                </a:cubicBezTo>
                <a:cubicBezTo>
                  <a:pt x="3258622" y="2927451"/>
                  <a:pt x="3314143" y="2536666"/>
                  <a:pt x="3477958" y="2196297"/>
                </a:cubicBezTo>
                <a:cubicBezTo>
                  <a:pt x="3501331" y="2147675"/>
                  <a:pt x="3526981" y="2100145"/>
                  <a:pt x="3554441" y="2054597"/>
                </a:cubicBezTo>
                <a:cubicBezTo>
                  <a:pt x="3735869" y="1753069"/>
                  <a:pt x="4008113" y="1591760"/>
                  <a:pt x="4240307" y="1504919"/>
                </a:cubicBezTo>
                <a:cubicBezTo>
                  <a:pt x="4226444" y="1506876"/>
                  <a:pt x="4212313" y="1508814"/>
                  <a:pt x="4198650" y="1510757"/>
                </a:cubicBezTo>
                <a:cubicBezTo>
                  <a:pt x="3940337" y="1547371"/>
                  <a:pt x="3701043" y="1582574"/>
                  <a:pt x="3483918" y="1616067"/>
                </a:cubicBezTo>
                <a:cubicBezTo>
                  <a:pt x="3420562" y="1625830"/>
                  <a:pt x="3354661" y="1638094"/>
                  <a:pt x="3286550" y="1652423"/>
                </a:cubicBezTo>
                <a:cubicBezTo>
                  <a:pt x="3237794" y="1772032"/>
                  <a:pt x="3069692" y="2188629"/>
                  <a:pt x="2991000" y="2518061"/>
                </a:cubicBezTo>
                <a:cubicBezTo>
                  <a:pt x="2919808" y="2816297"/>
                  <a:pt x="3000175" y="3255791"/>
                  <a:pt x="2682228" y="3203144"/>
                </a:cubicBezTo>
                <a:cubicBezTo>
                  <a:pt x="2499889" y="3172946"/>
                  <a:pt x="2516170" y="2872319"/>
                  <a:pt x="2618665" y="2560615"/>
                </a:cubicBezTo>
                <a:cubicBezTo>
                  <a:pt x="2639895" y="2496047"/>
                  <a:pt x="2666671" y="2431927"/>
                  <a:pt x="2697485" y="2369013"/>
                </a:cubicBezTo>
                <a:cubicBezTo>
                  <a:pt x="2841985" y="2073905"/>
                  <a:pt x="2997228" y="1826617"/>
                  <a:pt x="3133718" y="1686673"/>
                </a:cubicBezTo>
                <a:cubicBezTo>
                  <a:pt x="3086971" y="1697436"/>
                  <a:pt x="2791019" y="1782696"/>
                  <a:pt x="2645648" y="1831144"/>
                </a:cubicBezTo>
                <a:cubicBezTo>
                  <a:pt x="2611144" y="1912943"/>
                  <a:pt x="2548290" y="2065620"/>
                  <a:pt x="2488597" y="2250164"/>
                </a:cubicBezTo>
                <a:cubicBezTo>
                  <a:pt x="2407118" y="2502075"/>
                  <a:pt x="2356132" y="2781083"/>
                  <a:pt x="2192344" y="2729105"/>
                </a:cubicBezTo>
                <a:cubicBezTo>
                  <a:pt x="2004037" y="2669339"/>
                  <a:pt x="2105513" y="2404027"/>
                  <a:pt x="2225241" y="2190029"/>
                </a:cubicBezTo>
                <a:cubicBezTo>
                  <a:pt x="2299654" y="2057034"/>
                  <a:pt x="2376666" y="1965811"/>
                  <a:pt x="2446103" y="1900714"/>
                </a:cubicBezTo>
                <a:cubicBezTo>
                  <a:pt x="2330348" y="1942417"/>
                  <a:pt x="2212603" y="1986405"/>
                  <a:pt x="2091014" y="2035154"/>
                </a:cubicBezTo>
                <a:cubicBezTo>
                  <a:pt x="2025046" y="2061595"/>
                  <a:pt x="1958803" y="2089369"/>
                  <a:pt x="1892648" y="2117149"/>
                </a:cubicBezTo>
                <a:cubicBezTo>
                  <a:pt x="1864191" y="2176172"/>
                  <a:pt x="1760879" y="2393190"/>
                  <a:pt x="1745120" y="2487401"/>
                </a:cubicBezTo>
                <a:cubicBezTo>
                  <a:pt x="1717527" y="2652375"/>
                  <a:pt x="1702881" y="2818741"/>
                  <a:pt x="1578157" y="2809606"/>
                </a:cubicBezTo>
                <a:cubicBezTo>
                  <a:pt x="1454995" y="2800592"/>
                  <a:pt x="1451901" y="2638417"/>
                  <a:pt x="1540258" y="2464885"/>
                </a:cubicBezTo>
                <a:cubicBezTo>
                  <a:pt x="1595175" y="2357018"/>
                  <a:pt x="1710616" y="2222832"/>
                  <a:pt x="1793026" y="2151312"/>
                </a:cubicBezTo>
                <a:cubicBezTo>
                  <a:pt x="1635962" y="2218064"/>
                  <a:pt x="1530795" y="2276243"/>
                  <a:pt x="1375384" y="2348700"/>
                </a:cubicBezTo>
                <a:cubicBezTo>
                  <a:pt x="1342427" y="2414006"/>
                  <a:pt x="1296116" y="2520673"/>
                  <a:pt x="1279667" y="2643400"/>
                </a:cubicBezTo>
                <a:cubicBezTo>
                  <a:pt x="1261417" y="2779623"/>
                  <a:pt x="1217389" y="2908190"/>
                  <a:pt x="1118846" y="2875949"/>
                </a:cubicBezTo>
                <a:cubicBezTo>
                  <a:pt x="994819" y="2835384"/>
                  <a:pt x="1047781" y="2664175"/>
                  <a:pt x="1121357" y="2534556"/>
                </a:cubicBezTo>
                <a:cubicBezTo>
                  <a:pt x="1143384" y="2495759"/>
                  <a:pt x="1184043" y="2456205"/>
                  <a:pt x="1227536" y="2418620"/>
                </a:cubicBezTo>
                <a:cubicBezTo>
                  <a:pt x="1162592" y="2449702"/>
                  <a:pt x="1096202" y="2479424"/>
                  <a:pt x="1032143" y="2511076"/>
                </a:cubicBezTo>
                <a:cubicBezTo>
                  <a:pt x="999031" y="2527444"/>
                  <a:pt x="973488" y="2541106"/>
                  <a:pt x="941971" y="2556959"/>
                </a:cubicBezTo>
                <a:cubicBezTo>
                  <a:pt x="943290" y="2635397"/>
                  <a:pt x="944563" y="3112530"/>
                  <a:pt x="765230" y="3134049"/>
                </a:cubicBezTo>
                <a:cubicBezTo>
                  <a:pt x="658462" y="3146860"/>
                  <a:pt x="618734" y="2992890"/>
                  <a:pt x="685995" y="2870089"/>
                </a:cubicBezTo>
                <a:cubicBezTo>
                  <a:pt x="740684" y="2770240"/>
                  <a:pt x="820328" y="2648222"/>
                  <a:pt x="870618" y="2588576"/>
                </a:cubicBezTo>
                <a:cubicBezTo>
                  <a:pt x="803331" y="2622665"/>
                  <a:pt x="762216" y="2647586"/>
                  <a:pt x="703635" y="2678326"/>
                </a:cubicBezTo>
                <a:cubicBezTo>
                  <a:pt x="669533" y="2696222"/>
                  <a:pt x="578992" y="2742948"/>
                  <a:pt x="578350" y="2743933"/>
                </a:cubicBezTo>
                <a:cubicBezTo>
                  <a:pt x="541742" y="2799487"/>
                  <a:pt x="493863" y="2953370"/>
                  <a:pt x="416724" y="3078830"/>
                </a:cubicBezTo>
                <a:cubicBezTo>
                  <a:pt x="329821" y="3220162"/>
                  <a:pt x="243091" y="3348649"/>
                  <a:pt x="151238" y="3286525"/>
                </a:cubicBezTo>
                <a:cubicBezTo>
                  <a:pt x="101671" y="3253005"/>
                  <a:pt x="121402" y="3049000"/>
                  <a:pt x="225410" y="2932501"/>
                </a:cubicBezTo>
                <a:cubicBezTo>
                  <a:pt x="329419" y="2815995"/>
                  <a:pt x="553543" y="2661369"/>
                  <a:pt x="555873" y="2660076"/>
                </a:cubicBezTo>
                <a:cubicBezTo>
                  <a:pt x="497935" y="2663613"/>
                  <a:pt x="435014" y="2668421"/>
                  <a:pt x="413268" y="2672567"/>
                </a:cubicBezTo>
                <a:cubicBezTo>
                  <a:pt x="275091" y="2698880"/>
                  <a:pt x="-2257" y="2776575"/>
                  <a:pt x="14" y="2591892"/>
                </a:cubicBezTo>
                <a:cubicBezTo>
                  <a:pt x="201" y="2577057"/>
                  <a:pt x="2599" y="2564259"/>
                  <a:pt x="6617" y="2553101"/>
                </a:cubicBezTo>
                <a:close/>
              </a:path>
            </a:pathLst>
          </a:custGeom>
          <a:blipFill rotWithShape="0">
            <a:blip r:embed="rId8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" name="Google Shape;35;p2"/>
          <p:cNvSpPr/>
          <p:nvPr/>
        </p:nvSpPr>
        <p:spPr>
          <a:xfrm flipH="1">
            <a:off x="-700200" y="-251640"/>
            <a:ext cx="3477600" cy="1782360"/>
          </a:xfrm>
          <a:custGeom>
            <a:avLst/>
            <a:gdLst>
              <a:gd name="textAreaLeft" fmla="*/ 720 w 3477600"/>
              <a:gd name="textAreaRight" fmla="*/ 3479400 w 3477600"/>
              <a:gd name="textAreaTop" fmla="*/ 0 h 1782360"/>
              <a:gd name="textAreaBottom" fmla="*/ 1783440 h 1782360"/>
            </a:gdLst>
            <a:ahLst/>
            <a:rect l="textAreaLeft" t="textAreaTop" r="textAreaRight" b="textAreaBottom"/>
            <a:pathLst>
              <a:path w="6441674" h="3302583">
                <a:moveTo>
                  <a:pt x="6617" y="2553101"/>
                </a:moveTo>
                <a:cubicBezTo>
                  <a:pt x="34746" y="2475004"/>
                  <a:pt x="146409" y="2480811"/>
                  <a:pt x="197329" y="2483235"/>
                </a:cubicBezTo>
                <a:cubicBezTo>
                  <a:pt x="355947" y="2490783"/>
                  <a:pt x="535520" y="2579595"/>
                  <a:pt x="619745" y="2626041"/>
                </a:cubicBezTo>
                <a:cubicBezTo>
                  <a:pt x="639402" y="2615540"/>
                  <a:pt x="651785" y="2608883"/>
                  <a:pt x="664175" y="2602366"/>
                </a:cubicBezTo>
                <a:cubicBezTo>
                  <a:pt x="762276" y="2550891"/>
                  <a:pt x="873029" y="2494239"/>
                  <a:pt x="994310" y="2434298"/>
                </a:cubicBezTo>
                <a:cubicBezTo>
                  <a:pt x="1080169" y="2391858"/>
                  <a:pt x="1075688" y="2399687"/>
                  <a:pt x="1162987" y="2358291"/>
                </a:cubicBezTo>
                <a:cubicBezTo>
                  <a:pt x="1125871" y="2363555"/>
                  <a:pt x="563481" y="2399211"/>
                  <a:pt x="595159" y="2184611"/>
                </a:cubicBezTo>
                <a:cubicBezTo>
                  <a:pt x="596981" y="2172288"/>
                  <a:pt x="600605" y="2161880"/>
                  <a:pt x="605547" y="2153013"/>
                </a:cubicBezTo>
                <a:cubicBezTo>
                  <a:pt x="640205" y="2090929"/>
                  <a:pt x="743678" y="2107190"/>
                  <a:pt x="805501" y="2116319"/>
                </a:cubicBezTo>
                <a:cubicBezTo>
                  <a:pt x="980031" y="2142083"/>
                  <a:pt x="1257117" y="2281882"/>
                  <a:pt x="1285768" y="2296435"/>
                </a:cubicBezTo>
                <a:cubicBezTo>
                  <a:pt x="1422748" y="2231907"/>
                  <a:pt x="1512002" y="2195467"/>
                  <a:pt x="1650729" y="2135044"/>
                </a:cubicBezTo>
                <a:cubicBezTo>
                  <a:pt x="1585906" y="2142873"/>
                  <a:pt x="1493156" y="2131810"/>
                  <a:pt x="1469997" y="2129412"/>
                </a:cubicBezTo>
                <a:cubicBezTo>
                  <a:pt x="1313368" y="2113205"/>
                  <a:pt x="1166437" y="2091398"/>
                  <a:pt x="1064993" y="1954821"/>
                </a:cubicBezTo>
                <a:cubicBezTo>
                  <a:pt x="1029678" y="1907277"/>
                  <a:pt x="992569" y="1822089"/>
                  <a:pt x="1029310" y="1765167"/>
                </a:cubicBezTo>
                <a:cubicBezTo>
                  <a:pt x="1068810" y="1703975"/>
                  <a:pt x="1173020" y="1711430"/>
                  <a:pt x="1227656" y="1736660"/>
                </a:cubicBezTo>
                <a:cubicBezTo>
                  <a:pt x="1349493" y="1792922"/>
                  <a:pt x="1382015" y="1877742"/>
                  <a:pt x="1493410" y="1955631"/>
                </a:cubicBezTo>
                <a:cubicBezTo>
                  <a:pt x="1534150" y="1984115"/>
                  <a:pt x="1698554" y="2067670"/>
                  <a:pt x="1734726" y="2091405"/>
                </a:cubicBezTo>
                <a:cubicBezTo>
                  <a:pt x="1842907" y="2044651"/>
                  <a:pt x="1951048" y="1998869"/>
                  <a:pt x="2059061" y="1955578"/>
                </a:cubicBezTo>
                <a:cubicBezTo>
                  <a:pt x="2105935" y="1936785"/>
                  <a:pt x="2151417" y="1919975"/>
                  <a:pt x="2197474" y="1902200"/>
                </a:cubicBezTo>
                <a:cubicBezTo>
                  <a:pt x="2173531" y="1903814"/>
                  <a:pt x="2149448" y="1905455"/>
                  <a:pt x="2125009" y="1904196"/>
                </a:cubicBezTo>
                <a:cubicBezTo>
                  <a:pt x="1962976" y="1895818"/>
                  <a:pt x="1874357" y="1830384"/>
                  <a:pt x="1736849" y="1726944"/>
                </a:cubicBezTo>
                <a:cubicBezTo>
                  <a:pt x="1659864" y="1669029"/>
                  <a:pt x="1539923" y="1505844"/>
                  <a:pt x="1572565" y="1403991"/>
                </a:cubicBezTo>
                <a:cubicBezTo>
                  <a:pt x="1577227" y="1389441"/>
                  <a:pt x="1584895" y="1375900"/>
                  <a:pt x="1596341" y="1364342"/>
                </a:cubicBezTo>
                <a:cubicBezTo>
                  <a:pt x="1680585" y="1279429"/>
                  <a:pt x="1786643" y="1332134"/>
                  <a:pt x="1838038" y="1399840"/>
                </a:cubicBezTo>
                <a:cubicBezTo>
                  <a:pt x="1937915" y="1531401"/>
                  <a:pt x="1952032" y="1569640"/>
                  <a:pt x="2071572" y="1680402"/>
                </a:cubicBezTo>
                <a:cubicBezTo>
                  <a:pt x="2157478" y="1760004"/>
                  <a:pt x="2287920" y="1819615"/>
                  <a:pt x="2346662" y="1845201"/>
                </a:cubicBezTo>
                <a:cubicBezTo>
                  <a:pt x="2524743" y="1779537"/>
                  <a:pt x="2663094" y="1734372"/>
                  <a:pt x="2826314" y="1686173"/>
                </a:cubicBezTo>
                <a:cubicBezTo>
                  <a:pt x="2651883" y="1648848"/>
                  <a:pt x="2427819" y="1569770"/>
                  <a:pt x="2314964" y="1494574"/>
                </a:cubicBezTo>
                <a:cubicBezTo>
                  <a:pt x="2200213" y="1418106"/>
                  <a:pt x="2142228" y="1301602"/>
                  <a:pt x="2180610" y="1229775"/>
                </a:cubicBezTo>
                <a:cubicBezTo>
                  <a:pt x="2193402" y="1205833"/>
                  <a:pt x="2216916" y="1186952"/>
                  <a:pt x="2252599" y="1176091"/>
                </a:cubicBezTo>
                <a:cubicBezTo>
                  <a:pt x="2437243" y="1119814"/>
                  <a:pt x="2621464" y="1385564"/>
                  <a:pt x="2736972" y="1489906"/>
                </a:cubicBezTo>
                <a:cubicBezTo>
                  <a:pt x="2764163" y="1514447"/>
                  <a:pt x="2935680" y="1652552"/>
                  <a:pt x="2935680" y="1652552"/>
                </a:cubicBezTo>
                <a:cubicBezTo>
                  <a:pt x="2935680" y="1652552"/>
                  <a:pt x="3337783" y="1552004"/>
                  <a:pt x="3470725" y="1531532"/>
                </a:cubicBezTo>
                <a:cubicBezTo>
                  <a:pt x="3594825" y="1512409"/>
                  <a:pt x="3741227" y="1491578"/>
                  <a:pt x="3879191" y="1471378"/>
                </a:cubicBezTo>
                <a:cubicBezTo>
                  <a:pt x="3787974" y="1459019"/>
                  <a:pt x="3695753" y="1444975"/>
                  <a:pt x="3657645" y="1434844"/>
                </a:cubicBezTo>
                <a:cubicBezTo>
                  <a:pt x="3433756" y="1375318"/>
                  <a:pt x="3259493" y="1343342"/>
                  <a:pt x="3042367" y="1236283"/>
                </a:cubicBezTo>
                <a:cubicBezTo>
                  <a:pt x="2840177" y="1136577"/>
                  <a:pt x="2680929" y="977866"/>
                  <a:pt x="2768851" y="808445"/>
                </a:cubicBezTo>
                <a:cubicBezTo>
                  <a:pt x="2789144" y="769348"/>
                  <a:pt x="2822630" y="729744"/>
                  <a:pt x="2871721" y="690064"/>
                </a:cubicBezTo>
                <a:cubicBezTo>
                  <a:pt x="3182809" y="438834"/>
                  <a:pt x="3477355" y="960055"/>
                  <a:pt x="3697226" y="1127372"/>
                </a:cubicBezTo>
                <a:cubicBezTo>
                  <a:pt x="3864055" y="1254383"/>
                  <a:pt x="4005769" y="1375568"/>
                  <a:pt x="4074416" y="1442552"/>
                </a:cubicBezTo>
                <a:cubicBezTo>
                  <a:pt x="4074550" y="1442649"/>
                  <a:pt x="4074751" y="1442657"/>
                  <a:pt x="4074751" y="1442715"/>
                </a:cubicBezTo>
                <a:cubicBezTo>
                  <a:pt x="4114265" y="1437051"/>
                  <a:pt x="4146345" y="1431790"/>
                  <a:pt x="4186796" y="1426055"/>
                </a:cubicBezTo>
                <a:cubicBezTo>
                  <a:pt x="4229994" y="1419926"/>
                  <a:pt x="4273861" y="1413708"/>
                  <a:pt x="4318062" y="1407543"/>
                </a:cubicBezTo>
                <a:cubicBezTo>
                  <a:pt x="4601223" y="1367866"/>
                  <a:pt x="4823573" y="1330886"/>
                  <a:pt x="5122605" y="1291408"/>
                </a:cubicBezTo>
                <a:cubicBezTo>
                  <a:pt x="5018597" y="1247172"/>
                  <a:pt x="4896773" y="1158944"/>
                  <a:pt x="4772204" y="1111549"/>
                </a:cubicBezTo>
                <a:cubicBezTo>
                  <a:pt x="4426826" y="980103"/>
                  <a:pt x="3272887" y="495594"/>
                  <a:pt x="3402613" y="172049"/>
                </a:cubicBezTo>
                <a:cubicBezTo>
                  <a:pt x="3406833" y="161614"/>
                  <a:pt x="3412257" y="151167"/>
                  <a:pt x="3419222" y="141087"/>
                </a:cubicBezTo>
                <a:cubicBezTo>
                  <a:pt x="3595495" y="-115471"/>
                  <a:pt x="4116006" y="-46965"/>
                  <a:pt x="4620177" y="553338"/>
                </a:cubicBezTo>
                <a:cubicBezTo>
                  <a:pt x="4952695" y="949252"/>
                  <a:pt x="5201030" y="1223616"/>
                  <a:pt x="5254541" y="1282496"/>
                </a:cubicBezTo>
                <a:cubicBezTo>
                  <a:pt x="5420968" y="1260600"/>
                  <a:pt x="5579693" y="1238112"/>
                  <a:pt x="5747058" y="1216717"/>
                </a:cubicBezTo>
                <a:cubicBezTo>
                  <a:pt x="5917102" y="1194992"/>
                  <a:pt x="6391737" y="1135856"/>
                  <a:pt x="6393813" y="1135636"/>
                </a:cubicBezTo>
                <a:cubicBezTo>
                  <a:pt x="6417254" y="1132784"/>
                  <a:pt x="6438417" y="1149651"/>
                  <a:pt x="6441364" y="1173131"/>
                </a:cubicBezTo>
                <a:cubicBezTo>
                  <a:pt x="6444177" y="1196592"/>
                  <a:pt x="6427568" y="1217947"/>
                  <a:pt x="6404194" y="1220833"/>
                </a:cubicBezTo>
                <a:cubicBezTo>
                  <a:pt x="6402185" y="1221077"/>
                  <a:pt x="5927884" y="1280067"/>
                  <a:pt x="5757907" y="1301749"/>
                </a:cubicBezTo>
                <a:cubicBezTo>
                  <a:pt x="5666758" y="1313399"/>
                  <a:pt x="5580832" y="1325857"/>
                  <a:pt x="5489749" y="1337642"/>
                </a:cubicBezTo>
                <a:cubicBezTo>
                  <a:pt x="5449231" y="1449560"/>
                  <a:pt x="5030786" y="2601783"/>
                  <a:pt x="4924902" y="2779315"/>
                </a:cubicBezTo>
                <a:cubicBezTo>
                  <a:pt x="4856523" y="2893978"/>
                  <a:pt x="4779906" y="3056421"/>
                  <a:pt x="4608523" y="2968117"/>
                </a:cubicBezTo>
                <a:cubicBezTo>
                  <a:pt x="4451271" y="2887087"/>
                  <a:pt x="4501903" y="2563147"/>
                  <a:pt x="4606782" y="2366482"/>
                </a:cubicBezTo>
                <a:cubicBezTo>
                  <a:pt x="4763833" y="2071789"/>
                  <a:pt x="5205651" y="1507719"/>
                  <a:pt x="5359420" y="1345791"/>
                </a:cubicBezTo>
                <a:cubicBezTo>
                  <a:pt x="5086105" y="1381325"/>
                  <a:pt x="4906016" y="1414681"/>
                  <a:pt x="4642076" y="1450835"/>
                </a:cubicBezTo>
                <a:cubicBezTo>
                  <a:pt x="4641943" y="1450858"/>
                  <a:pt x="4641809" y="1450998"/>
                  <a:pt x="4641608" y="1451000"/>
                </a:cubicBezTo>
                <a:cubicBezTo>
                  <a:pt x="4533045" y="1586663"/>
                  <a:pt x="4240575" y="2016878"/>
                  <a:pt x="4077564" y="2293970"/>
                </a:cubicBezTo>
                <a:cubicBezTo>
                  <a:pt x="3893858" y="2606344"/>
                  <a:pt x="3832980" y="3212674"/>
                  <a:pt x="3450900" y="3022934"/>
                </a:cubicBezTo>
                <a:cubicBezTo>
                  <a:pt x="3258622" y="2927451"/>
                  <a:pt x="3314143" y="2536666"/>
                  <a:pt x="3477958" y="2196297"/>
                </a:cubicBezTo>
                <a:cubicBezTo>
                  <a:pt x="3501331" y="2147675"/>
                  <a:pt x="3526981" y="2100145"/>
                  <a:pt x="3554441" y="2054597"/>
                </a:cubicBezTo>
                <a:cubicBezTo>
                  <a:pt x="3735869" y="1753069"/>
                  <a:pt x="4008113" y="1591760"/>
                  <a:pt x="4240307" y="1504919"/>
                </a:cubicBezTo>
                <a:cubicBezTo>
                  <a:pt x="4226444" y="1506876"/>
                  <a:pt x="4212313" y="1508814"/>
                  <a:pt x="4198650" y="1510757"/>
                </a:cubicBezTo>
                <a:cubicBezTo>
                  <a:pt x="3940337" y="1547371"/>
                  <a:pt x="3701043" y="1582574"/>
                  <a:pt x="3483918" y="1616067"/>
                </a:cubicBezTo>
                <a:cubicBezTo>
                  <a:pt x="3420562" y="1625830"/>
                  <a:pt x="3354661" y="1638094"/>
                  <a:pt x="3286550" y="1652423"/>
                </a:cubicBezTo>
                <a:cubicBezTo>
                  <a:pt x="3237794" y="1772032"/>
                  <a:pt x="3069692" y="2188629"/>
                  <a:pt x="2991000" y="2518061"/>
                </a:cubicBezTo>
                <a:cubicBezTo>
                  <a:pt x="2919808" y="2816297"/>
                  <a:pt x="3000175" y="3255791"/>
                  <a:pt x="2682228" y="3203144"/>
                </a:cubicBezTo>
                <a:cubicBezTo>
                  <a:pt x="2499889" y="3172946"/>
                  <a:pt x="2516170" y="2872319"/>
                  <a:pt x="2618665" y="2560615"/>
                </a:cubicBezTo>
                <a:cubicBezTo>
                  <a:pt x="2639895" y="2496047"/>
                  <a:pt x="2666671" y="2431927"/>
                  <a:pt x="2697485" y="2369013"/>
                </a:cubicBezTo>
                <a:cubicBezTo>
                  <a:pt x="2841985" y="2073905"/>
                  <a:pt x="2997228" y="1826617"/>
                  <a:pt x="3133718" y="1686673"/>
                </a:cubicBezTo>
                <a:cubicBezTo>
                  <a:pt x="3086971" y="1697436"/>
                  <a:pt x="2791019" y="1782696"/>
                  <a:pt x="2645648" y="1831144"/>
                </a:cubicBezTo>
                <a:cubicBezTo>
                  <a:pt x="2611144" y="1912943"/>
                  <a:pt x="2548290" y="2065620"/>
                  <a:pt x="2488597" y="2250164"/>
                </a:cubicBezTo>
                <a:cubicBezTo>
                  <a:pt x="2407118" y="2502075"/>
                  <a:pt x="2356132" y="2781083"/>
                  <a:pt x="2192344" y="2729105"/>
                </a:cubicBezTo>
                <a:cubicBezTo>
                  <a:pt x="2004037" y="2669339"/>
                  <a:pt x="2105513" y="2404027"/>
                  <a:pt x="2225241" y="2190029"/>
                </a:cubicBezTo>
                <a:cubicBezTo>
                  <a:pt x="2299654" y="2057034"/>
                  <a:pt x="2376666" y="1965811"/>
                  <a:pt x="2446103" y="1900714"/>
                </a:cubicBezTo>
                <a:cubicBezTo>
                  <a:pt x="2330348" y="1942417"/>
                  <a:pt x="2212603" y="1986405"/>
                  <a:pt x="2091014" y="2035154"/>
                </a:cubicBezTo>
                <a:cubicBezTo>
                  <a:pt x="2025046" y="2061595"/>
                  <a:pt x="1958803" y="2089369"/>
                  <a:pt x="1892648" y="2117149"/>
                </a:cubicBezTo>
                <a:cubicBezTo>
                  <a:pt x="1864191" y="2176172"/>
                  <a:pt x="1760879" y="2393190"/>
                  <a:pt x="1745120" y="2487401"/>
                </a:cubicBezTo>
                <a:cubicBezTo>
                  <a:pt x="1717527" y="2652375"/>
                  <a:pt x="1702881" y="2818741"/>
                  <a:pt x="1578157" y="2809606"/>
                </a:cubicBezTo>
                <a:cubicBezTo>
                  <a:pt x="1454995" y="2800592"/>
                  <a:pt x="1451901" y="2638417"/>
                  <a:pt x="1540258" y="2464885"/>
                </a:cubicBezTo>
                <a:cubicBezTo>
                  <a:pt x="1595175" y="2357018"/>
                  <a:pt x="1710616" y="2222832"/>
                  <a:pt x="1793026" y="2151312"/>
                </a:cubicBezTo>
                <a:cubicBezTo>
                  <a:pt x="1635962" y="2218064"/>
                  <a:pt x="1530795" y="2276243"/>
                  <a:pt x="1375384" y="2348700"/>
                </a:cubicBezTo>
                <a:cubicBezTo>
                  <a:pt x="1342427" y="2414006"/>
                  <a:pt x="1296116" y="2520673"/>
                  <a:pt x="1279667" y="2643400"/>
                </a:cubicBezTo>
                <a:cubicBezTo>
                  <a:pt x="1261417" y="2779623"/>
                  <a:pt x="1217389" y="2908190"/>
                  <a:pt x="1118846" y="2875949"/>
                </a:cubicBezTo>
                <a:cubicBezTo>
                  <a:pt x="994819" y="2835384"/>
                  <a:pt x="1047781" y="2664175"/>
                  <a:pt x="1121357" y="2534556"/>
                </a:cubicBezTo>
                <a:cubicBezTo>
                  <a:pt x="1143384" y="2495759"/>
                  <a:pt x="1184043" y="2456205"/>
                  <a:pt x="1227536" y="2418620"/>
                </a:cubicBezTo>
                <a:cubicBezTo>
                  <a:pt x="1162592" y="2449702"/>
                  <a:pt x="1096202" y="2479424"/>
                  <a:pt x="1032143" y="2511076"/>
                </a:cubicBezTo>
                <a:cubicBezTo>
                  <a:pt x="999031" y="2527444"/>
                  <a:pt x="973488" y="2541106"/>
                  <a:pt x="941971" y="2556959"/>
                </a:cubicBezTo>
                <a:cubicBezTo>
                  <a:pt x="943290" y="2635397"/>
                  <a:pt x="944563" y="3112530"/>
                  <a:pt x="765230" y="3134049"/>
                </a:cubicBezTo>
                <a:cubicBezTo>
                  <a:pt x="658462" y="3146860"/>
                  <a:pt x="618734" y="2992890"/>
                  <a:pt x="685995" y="2870089"/>
                </a:cubicBezTo>
                <a:cubicBezTo>
                  <a:pt x="740684" y="2770240"/>
                  <a:pt x="820328" y="2648222"/>
                  <a:pt x="870618" y="2588576"/>
                </a:cubicBezTo>
                <a:cubicBezTo>
                  <a:pt x="803331" y="2622665"/>
                  <a:pt x="762216" y="2647586"/>
                  <a:pt x="703635" y="2678326"/>
                </a:cubicBezTo>
                <a:cubicBezTo>
                  <a:pt x="669533" y="2696222"/>
                  <a:pt x="578992" y="2742948"/>
                  <a:pt x="578350" y="2743933"/>
                </a:cubicBezTo>
                <a:cubicBezTo>
                  <a:pt x="541742" y="2799487"/>
                  <a:pt x="493863" y="2953370"/>
                  <a:pt x="416724" y="3078830"/>
                </a:cubicBezTo>
                <a:cubicBezTo>
                  <a:pt x="329821" y="3220162"/>
                  <a:pt x="243091" y="3348649"/>
                  <a:pt x="151238" y="3286525"/>
                </a:cubicBezTo>
                <a:cubicBezTo>
                  <a:pt x="101671" y="3253005"/>
                  <a:pt x="121402" y="3049000"/>
                  <a:pt x="225410" y="2932501"/>
                </a:cubicBezTo>
                <a:cubicBezTo>
                  <a:pt x="329419" y="2815995"/>
                  <a:pt x="553543" y="2661369"/>
                  <a:pt x="555873" y="2660076"/>
                </a:cubicBezTo>
                <a:cubicBezTo>
                  <a:pt x="497935" y="2663613"/>
                  <a:pt x="435014" y="2668421"/>
                  <a:pt x="413268" y="2672567"/>
                </a:cubicBezTo>
                <a:cubicBezTo>
                  <a:pt x="275091" y="2698880"/>
                  <a:pt x="-2257" y="2776575"/>
                  <a:pt x="14" y="2591892"/>
                </a:cubicBezTo>
                <a:cubicBezTo>
                  <a:pt x="201" y="2577057"/>
                  <a:pt x="2599" y="2564259"/>
                  <a:pt x="6617" y="2553101"/>
                </a:cubicBezTo>
                <a:close/>
              </a:path>
            </a:pathLst>
          </a:custGeom>
          <a:blipFill rotWithShape="0">
            <a:blip r:embed="rId9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" name="Google Shape;36;p2"/>
          <p:cNvSpPr/>
          <p:nvPr/>
        </p:nvSpPr>
        <p:spPr>
          <a:xfrm rot="907200">
            <a:off x="-168120" y="4050720"/>
            <a:ext cx="2214000" cy="3516120"/>
          </a:xfrm>
          <a:custGeom>
            <a:avLst/>
            <a:gdLst>
              <a:gd name="textAreaLeft" fmla="*/ 0 w 2214000"/>
              <a:gd name="textAreaRight" fmla="*/ 2215080 w 2214000"/>
              <a:gd name="textAreaTop" fmla="*/ 0 h 3516120"/>
              <a:gd name="textAreaBottom" fmla="*/ 3517200 h 3516120"/>
            </a:gdLst>
            <a:ahLst/>
            <a:rect l="textAreaLeft" t="textAreaTop" r="textAreaRight" b="textAreaBottom"/>
            <a:pathLst>
              <a:path w="3852738" h="6117861">
                <a:moveTo>
                  <a:pt x="3144901" y="1667"/>
                </a:moveTo>
                <a:cubicBezTo>
                  <a:pt x="3063207" y="16374"/>
                  <a:pt x="3050302" y="127441"/>
                  <a:pt x="3044201" y="178046"/>
                </a:cubicBezTo>
                <a:cubicBezTo>
                  <a:pt x="3025187" y="335706"/>
                  <a:pt x="3082804" y="527583"/>
                  <a:pt x="3114549" y="618371"/>
                </a:cubicBezTo>
                <a:cubicBezTo>
                  <a:pt x="3100913" y="636005"/>
                  <a:pt x="3092287" y="647096"/>
                  <a:pt x="3083788" y="658226"/>
                </a:cubicBezTo>
                <a:cubicBezTo>
                  <a:pt x="3016675" y="746369"/>
                  <a:pt x="2942342" y="846125"/>
                  <a:pt x="2863006" y="955706"/>
                </a:cubicBezTo>
                <a:cubicBezTo>
                  <a:pt x="2806836" y="1033280"/>
                  <a:pt x="2815308" y="1030172"/>
                  <a:pt x="2759929" y="1109341"/>
                </a:cubicBezTo>
                <a:cubicBezTo>
                  <a:pt x="2771314" y="1073618"/>
                  <a:pt x="2900283" y="525058"/>
                  <a:pt x="2683399" y="520497"/>
                </a:cubicBezTo>
                <a:cubicBezTo>
                  <a:pt x="2670949" y="520236"/>
                  <a:pt x="2660086" y="522071"/>
                  <a:pt x="2650509" y="525467"/>
                </a:cubicBezTo>
                <a:cubicBezTo>
                  <a:pt x="2583516" y="549282"/>
                  <a:pt x="2582297" y="654021"/>
                  <a:pt x="2580978" y="716499"/>
                </a:cubicBezTo>
                <a:cubicBezTo>
                  <a:pt x="2577274" y="892878"/>
                  <a:pt x="2668893" y="1189407"/>
                  <a:pt x="2678456" y="1220080"/>
                </a:cubicBezTo>
                <a:cubicBezTo>
                  <a:pt x="2591988" y="1344375"/>
                  <a:pt x="2541169" y="1426309"/>
                  <a:pt x="2458451" y="1553014"/>
                </a:cubicBezTo>
                <a:cubicBezTo>
                  <a:pt x="2476983" y="1490402"/>
                  <a:pt x="2481550" y="1397102"/>
                  <a:pt x="2483050" y="1373870"/>
                </a:cubicBezTo>
                <a:cubicBezTo>
                  <a:pt x="2493190" y="1216732"/>
                  <a:pt x="2496204" y="1068220"/>
                  <a:pt x="2378459" y="945418"/>
                </a:cubicBezTo>
                <a:cubicBezTo>
                  <a:pt x="2337472" y="902670"/>
                  <a:pt x="2259670" y="851864"/>
                  <a:pt x="2197412" y="878600"/>
                </a:cubicBezTo>
                <a:cubicBezTo>
                  <a:pt x="2130493" y="907338"/>
                  <a:pt x="2120460" y="1011327"/>
                  <a:pt x="2136219" y="1069412"/>
                </a:cubicBezTo>
                <a:cubicBezTo>
                  <a:pt x="2171373" y="1198924"/>
                  <a:pt x="2249577" y="1245141"/>
                  <a:pt x="2307796" y="1367962"/>
                </a:cubicBezTo>
                <a:cubicBezTo>
                  <a:pt x="2329087" y="1412888"/>
                  <a:pt x="2384045" y="1588925"/>
                  <a:pt x="2401411" y="1628546"/>
                </a:cubicBezTo>
                <a:cubicBezTo>
                  <a:pt x="2337271" y="1727418"/>
                  <a:pt x="2274089" y="1826404"/>
                  <a:pt x="2213385" y="1925684"/>
                </a:cubicBezTo>
                <a:cubicBezTo>
                  <a:pt x="2187044" y="1968761"/>
                  <a:pt x="2162874" y="2010806"/>
                  <a:pt x="2137672" y="2053253"/>
                </a:cubicBezTo>
                <a:cubicBezTo>
                  <a:pt x="2143258" y="2029913"/>
                  <a:pt x="2148890" y="2006446"/>
                  <a:pt x="2151723" y="1982135"/>
                </a:cubicBezTo>
                <a:cubicBezTo>
                  <a:pt x="2170496" y="1820979"/>
                  <a:pt x="2120755" y="1722683"/>
                  <a:pt x="2041707" y="1569852"/>
                </a:cubicBezTo>
                <a:cubicBezTo>
                  <a:pt x="1997445" y="1484280"/>
                  <a:pt x="1856554" y="1338803"/>
                  <a:pt x="1750684" y="1353992"/>
                </a:cubicBezTo>
                <a:cubicBezTo>
                  <a:pt x="1735555" y="1356169"/>
                  <a:pt x="1720928" y="1361466"/>
                  <a:pt x="1707621" y="1370822"/>
                </a:cubicBezTo>
                <a:cubicBezTo>
                  <a:pt x="1609847" y="1439724"/>
                  <a:pt x="1644117" y="1553088"/>
                  <a:pt x="1702303" y="1615058"/>
                </a:cubicBezTo>
                <a:cubicBezTo>
                  <a:pt x="1815360" y="1735481"/>
                  <a:pt x="1850708" y="1755781"/>
                  <a:pt x="1939982" y="1892117"/>
                </a:cubicBezTo>
                <a:cubicBezTo>
                  <a:pt x="2004135" y="1990098"/>
                  <a:pt x="2041158" y="2128658"/>
                  <a:pt x="2056582" y="2190849"/>
                </a:cubicBezTo>
                <a:cubicBezTo>
                  <a:pt x="1962137" y="2355474"/>
                  <a:pt x="1894521" y="2484357"/>
                  <a:pt x="1819773" y="2637255"/>
                </a:cubicBezTo>
                <a:cubicBezTo>
                  <a:pt x="1812071" y="2459034"/>
                  <a:pt x="1771472" y="2224918"/>
                  <a:pt x="1716160" y="2101105"/>
                </a:cubicBezTo>
                <a:cubicBezTo>
                  <a:pt x="1659903" y="1975203"/>
                  <a:pt x="1554703" y="1898594"/>
                  <a:pt x="1477480" y="1924458"/>
                </a:cubicBezTo>
                <a:cubicBezTo>
                  <a:pt x="1451739" y="1933078"/>
                  <a:pt x="1429201" y="1953116"/>
                  <a:pt x="1412538" y="1986488"/>
                </a:cubicBezTo>
                <a:cubicBezTo>
                  <a:pt x="1326252" y="2159151"/>
                  <a:pt x="1557548" y="2385123"/>
                  <a:pt x="1641157" y="2516436"/>
                </a:cubicBezTo>
                <a:cubicBezTo>
                  <a:pt x="1660820" y="2547324"/>
                  <a:pt x="1768385" y="2739475"/>
                  <a:pt x="1768385" y="2739475"/>
                </a:cubicBezTo>
                <a:cubicBezTo>
                  <a:pt x="1768385" y="2739475"/>
                  <a:pt x="1602172" y="3119170"/>
                  <a:pt x="1559805" y="3246860"/>
                </a:cubicBezTo>
                <a:cubicBezTo>
                  <a:pt x="1520250" y="3366025"/>
                  <a:pt x="1475290" y="3506902"/>
                  <a:pt x="1432360" y="3639561"/>
                </a:cubicBezTo>
                <a:cubicBezTo>
                  <a:pt x="1435396" y="3547521"/>
                  <a:pt x="1436934" y="3454241"/>
                  <a:pt x="1433299" y="3414988"/>
                </a:cubicBezTo>
                <a:cubicBezTo>
                  <a:pt x="1411950" y="3184321"/>
                  <a:pt x="1409492" y="3007165"/>
                  <a:pt x="1340151" y="2775219"/>
                </a:cubicBezTo>
                <a:cubicBezTo>
                  <a:pt x="1275572" y="2559212"/>
                  <a:pt x="1145642" y="2375754"/>
                  <a:pt x="963931" y="2434174"/>
                </a:cubicBezTo>
                <a:cubicBezTo>
                  <a:pt x="921998" y="2447655"/>
                  <a:pt x="877358" y="2474090"/>
                  <a:pt x="830044" y="2515881"/>
                </a:cubicBezTo>
                <a:cubicBezTo>
                  <a:pt x="530445" y="2780704"/>
                  <a:pt x="995227" y="3158081"/>
                  <a:pt x="1123535" y="3402719"/>
                </a:cubicBezTo>
                <a:cubicBezTo>
                  <a:pt x="1220933" y="3588421"/>
                  <a:pt x="1316777" y="3748385"/>
                  <a:pt x="1371372" y="3827252"/>
                </a:cubicBezTo>
                <a:cubicBezTo>
                  <a:pt x="1371451" y="3827366"/>
                  <a:pt x="1371425" y="3827573"/>
                  <a:pt x="1371478" y="3827600"/>
                </a:cubicBezTo>
                <a:cubicBezTo>
                  <a:pt x="1359306" y="3865594"/>
                  <a:pt x="1348772" y="3896321"/>
                  <a:pt x="1336368" y="3935259"/>
                </a:cubicBezTo>
                <a:cubicBezTo>
                  <a:pt x="1323111" y="3976876"/>
                  <a:pt x="1309670" y="4019048"/>
                  <a:pt x="1296213" y="4061636"/>
                </a:cubicBezTo>
                <a:cubicBezTo>
                  <a:pt x="1209864" y="4334208"/>
                  <a:pt x="1136316" y="4547249"/>
                  <a:pt x="1047501" y="4835566"/>
                </a:cubicBezTo>
                <a:cubicBezTo>
                  <a:pt x="1021243" y="4725530"/>
                  <a:pt x="954571" y="4590714"/>
                  <a:pt x="928617" y="4459983"/>
                </a:cubicBezTo>
                <a:cubicBezTo>
                  <a:pt x="856621" y="4097567"/>
                  <a:pt x="571389" y="2878953"/>
                  <a:pt x="230732" y="2952924"/>
                </a:cubicBezTo>
                <a:cubicBezTo>
                  <a:pt x="219743" y="2955308"/>
                  <a:pt x="208531" y="2958951"/>
                  <a:pt x="197434" y="2964129"/>
                </a:cubicBezTo>
                <a:cubicBezTo>
                  <a:pt x="-84929" y="3095120"/>
                  <a:pt x="-104211" y="3619798"/>
                  <a:pt x="403581" y="4217033"/>
                </a:cubicBezTo>
                <a:cubicBezTo>
                  <a:pt x="738483" y="4610940"/>
                  <a:pt x="967576" y="4901533"/>
                  <a:pt x="1016707" y="4964154"/>
                </a:cubicBezTo>
                <a:cubicBezTo>
                  <a:pt x="967362" y="5124553"/>
                  <a:pt x="918713" y="5277318"/>
                  <a:pt x="869694" y="5438789"/>
                </a:cubicBezTo>
                <a:cubicBezTo>
                  <a:pt x="819917" y="5602738"/>
                  <a:pt x="682433" y="6060898"/>
                  <a:pt x="681869" y="6062907"/>
                </a:cubicBezTo>
                <a:cubicBezTo>
                  <a:pt x="675144" y="6085610"/>
                  <a:pt x="688243" y="6109252"/>
                  <a:pt x="710909" y="6116083"/>
                </a:cubicBezTo>
                <a:cubicBezTo>
                  <a:pt x="733566" y="6122780"/>
                  <a:pt x="757392" y="6109988"/>
                  <a:pt x="764143" y="6087352"/>
                </a:cubicBezTo>
                <a:cubicBezTo>
                  <a:pt x="764718" y="6085409"/>
                  <a:pt x="901997" y="5627651"/>
                  <a:pt x="951722" y="5463702"/>
                </a:cubicBezTo>
                <a:cubicBezTo>
                  <a:pt x="978415" y="5375767"/>
                  <a:pt x="1005031" y="5293123"/>
                  <a:pt x="1031846" y="5205255"/>
                </a:cubicBezTo>
                <a:cubicBezTo>
                  <a:pt x="1148963" y="5183890"/>
                  <a:pt x="2354844" y="4963550"/>
                  <a:pt x="2547545" y="4888742"/>
                </a:cubicBezTo>
                <a:cubicBezTo>
                  <a:pt x="2672007" y="4840454"/>
                  <a:pt x="2844950" y="4792033"/>
                  <a:pt x="2786470" y="4608328"/>
                </a:cubicBezTo>
                <a:cubicBezTo>
                  <a:pt x="2732805" y="4439757"/>
                  <a:pt x="2404967" y="4435672"/>
                  <a:pt x="2193561" y="4506262"/>
                </a:cubicBezTo>
                <a:cubicBezTo>
                  <a:pt x="1876807" y="4611944"/>
                  <a:pt x="1246929" y="4953504"/>
                  <a:pt x="1061623" y="5078074"/>
                </a:cubicBezTo>
                <a:cubicBezTo>
                  <a:pt x="1142249" y="4814536"/>
                  <a:pt x="1205183" y="4642484"/>
                  <a:pt x="1284853" y="4388322"/>
                </a:cubicBezTo>
                <a:cubicBezTo>
                  <a:pt x="1284903" y="4388188"/>
                  <a:pt x="1285061" y="4388055"/>
                  <a:pt x="1285098" y="4387854"/>
                </a:cubicBezTo>
                <a:cubicBezTo>
                  <a:pt x="1436969" y="4303468"/>
                  <a:pt x="1909938" y="4086892"/>
                  <a:pt x="2210344" y="3972348"/>
                </a:cubicBezTo>
                <a:cubicBezTo>
                  <a:pt x="2548978" y="3843339"/>
                  <a:pt x="3156976" y="3884413"/>
                  <a:pt x="3033626" y="3476054"/>
                </a:cubicBezTo>
                <a:cubicBezTo>
                  <a:pt x="2971549" y="3270562"/>
                  <a:pt x="2576979" y="3260121"/>
                  <a:pt x="2214055" y="3364840"/>
                </a:cubicBezTo>
                <a:cubicBezTo>
                  <a:pt x="2162211" y="3379794"/>
                  <a:pt x="2111071" y="3397174"/>
                  <a:pt x="2061578" y="3416629"/>
                </a:cubicBezTo>
                <a:cubicBezTo>
                  <a:pt x="1734015" y="3545230"/>
                  <a:pt x="1529548" y="3786774"/>
                  <a:pt x="1405196" y="4001207"/>
                </a:cubicBezTo>
                <a:cubicBezTo>
                  <a:pt x="1409436" y="3987872"/>
                  <a:pt x="1413704" y="3974264"/>
                  <a:pt x="1417907" y="3961063"/>
                </a:cubicBezTo>
                <a:cubicBezTo>
                  <a:pt x="1497096" y="3712481"/>
                  <a:pt x="1571720" y="3482417"/>
                  <a:pt x="1640963" y="3273924"/>
                </a:cubicBezTo>
                <a:cubicBezTo>
                  <a:pt x="1661155" y="3213086"/>
                  <a:pt x="1684240" y="3150145"/>
                  <a:pt x="1709724" y="3085416"/>
                </a:cubicBezTo>
                <a:cubicBezTo>
                  <a:pt x="1835800" y="3057254"/>
                  <a:pt x="2274591" y="2961048"/>
                  <a:pt x="2612535" y="2938411"/>
                </a:cubicBezTo>
                <a:cubicBezTo>
                  <a:pt x="2918473" y="2917918"/>
                  <a:pt x="3338405" y="3070475"/>
                  <a:pt x="3339530" y="2748222"/>
                </a:cubicBezTo>
                <a:cubicBezTo>
                  <a:pt x="3340173" y="2563397"/>
                  <a:pt x="3041040" y="2529309"/>
                  <a:pt x="2716604" y="2578373"/>
                </a:cubicBezTo>
                <a:cubicBezTo>
                  <a:pt x="2649397" y="2588533"/>
                  <a:pt x="2581708" y="2604238"/>
                  <a:pt x="2514541" y="2624122"/>
                </a:cubicBezTo>
                <a:cubicBezTo>
                  <a:pt x="2199461" y="2717401"/>
                  <a:pt x="1929735" y="2829219"/>
                  <a:pt x="1768988" y="2940440"/>
                </a:cubicBezTo>
                <a:cubicBezTo>
                  <a:pt x="1787405" y="2896125"/>
                  <a:pt x="1920835" y="2618550"/>
                  <a:pt x="1992850" y="2483298"/>
                </a:cubicBezTo>
                <a:cubicBezTo>
                  <a:pt x="2079259" y="2462925"/>
                  <a:pt x="2240281" y="2426412"/>
                  <a:pt x="2432198" y="2398344"/>
                </a:cubicBezTo>
                <a:cubicBezTo>
                  <a:pt x="2694168" y="2360029"/>
                  <a:pt x="2977777" y="2356292"/>
                  <a:pt x="2953848" y="2186127"/>
                </a:cubicBezTo>
                <a:cubicBezTo>
                  <a:pt x="2926329" y="1990487"/>
                  <a:pt x="2647803" y="2046288"/>
                  <a:pt x="2416834" y="2128638"/>
                </a:cubicBezTo>
                <a:cubicBezTo>
                  <a:pt x="2273292" y="2179825"/>
                  <a:pt x="2170502" y="2240549"/>
                  <a:pt x="2094729" y="2298152"/>
                </a:cubicBezTo>
                <a:cubicBezTo>
                  <a:pt x="2155159" y="2190970"/>
                  <a:pt x="2218173" y="2082219"/>
                  <a:pt x="2286519" y="1970462"/>
                </a:cubicBezTo>
                <a:cubicBezTo>
                  <a:pt x="2323595" y="1909825"/>
                  <a:pt x="2362031" y="1849148"/>
                  <a:pt x="2400453" y="1788558"/>
                </a:cubicBezTo>
                <a:cubicBezTo>
                  <a:pt x="2463400" y="1770341"/>
                  <a:pt x="2694603" y="1704681"/>
                  <a:pt x="2790127" y="1704848"/>
                </a:cubicBezTo>
                <a:cubicBezTo>
                  <a:pt x="2957391" y="1705170"/>
                  <a:pt x="3123871" y="1718471"/>
                  <a:pt x="3135672" y="1593975"/>
                </a:cubicBezTo>
                <a:cubicBezTo>
                  <a:pt x="3147325" y="1471033"/>
                  <a:pt x="2987937" y="1440929"/>
                  <a:pt x="2802101" y="1499102"/>
                </a:cubicBezTo>
                <a:cubicBezTo>
                  <a:pt x="2686580" y="1535260"/>
                  <a:pt x="2535021" y="1626698"/>
                  <a:pt x="2450756" y="1696021"/>
                </a:cubicBezTo>
                <a:cubicBezTo>
                  <a:pt x="2542776" y="1552298"/>
                  <a:pt x="2617679" y="1458309"/>
                  <a:pt x="2715043" y="1317157"/>
                </a:cubicBezTo>
                <a:cubicBezTo>
                  <a:pt x="2784936" y="1295559"/>
                  <a:pt x="2897825" y="1267691"/>
                  <a:pt x="3021584" y="1271944"/>
                </a:cubicBezTo>
                <a:cubicBezTo>
                  <a:pt x="3158938" y="1276672"/>
                  <a:pt x="3293051" y="1254705"/>
                  <a:pt x="3277701" y="1152163"/>
                </a:cubicBezTo>
                <a:cubicBezTo>
                  <a:pt x="3258386" y="1023107"/>
                  <a:pt x="3080748" y="1046775"/>
                  <a:pt x="2940668" y="1097694"/>
                </a:cubicBezTo>
                <a:cubicBezTo>
                  <a:pt x="2898743" y="1112937"/>
                  <a:pt x="2852960" y="1146437"/>
                  <a:pt x="2808645" y="1183044"/>
                </a:cubicBezTo>
                <a:cubicBezTo>
                  <a:pt x="2850127" y="1124195"/>
                  <a:pt x="2890505" y="1063692"/>
                  <a:pt x="2932403" y="1005815"/>
                </a:cubicBezTo>
                <a:cubicBezTo>
                  <a:pt x="2954062" y="975898"/>
                  <a:pt x="2971790" y="952986"/>
                  <a:pt x="2992685" y="924557"/>
                </a:cubicBezTo>
                <a:cubicBezTo>
                  <a:pt x="3069804" y="938942"/>
                  <a:pt x="3540040" y="1019785"/>
                  <a:pt x="3591173" y="846554"/>
                </a:cubicBezTo>
                <a:cubicBezTo>
                  <a:pt x="3621612" y="743422"/>
                  <a:pt x="3476429" y="678566"/>
                  <a:pt x="3344118" y="724402"/>
                </a:cubicBezTo>
                <a:cubicBezTo>
                  <a:pt x="3236553" y="761672"/>
                  <a:pt x="3102962" y="819845"/>
                  <a:pt x="3035755" y="859479"/>
                </a:cubicBezTo>
                <a:cubicBezTo>
                  <a:pt x="3080600" y="798815"/>
                  <a:pt x="3112024" y="762436"/>
                  <a:pt x="3152100" y="709809"/>
                </a:cubicBezTo>
                <a:cubicBezTo>
                  <a:pt x="3175434" y="679169"/>
                  <a:pt x="3236613" y="597690"/>
                  <a:pt x="3237685" y="597221"/>
                </a:cubicBezTo>
                <a:cubicBezTo>
                  <a:pt x="3298570" y="570392"/>
                  <a:pt x="3458286" y="548853"/>
                  <a:pt x="3594857" y="493722"/>
                </a:cubicBezTo>
                <a:cubicBezTo>
                  <a:pt x="3748706" y="431611"/>
                  <a:pt x="3889858" y="367532"/>
                  <a:pt x="3843928" y="266604"/>
                </a:cubicBezTo>
                <a:cubicBezTo>
                  <a:pt x="3819148" y="212142"/>
                  <a:pt x="3614707" y="197562"/>
                  <a:pt x="3482483" y="280682"/>
                </a:cubicBezTo>
                <a:cubicBezTo>
                  <a:pt x="3350266" y="363801"/>
                  <a:pt x="3160418" y="558986"/>
                  <a:pt x="3158758" y="561076"/>
                </a:cubicBezTo>
                <a:cubicBezTo>
                  <a:pt x="3171904" y="504538"/>
                  <a:pt x="3187147" y="443298"/>
                  <a:pt x="3194856" y="422550"/>
                </a:cubicBezTo>
                <a:cubicBezTo>
                  <a:pt x="3243853" y="290700"/>
                  <a:pt x="3366721" y="30197"/>
                  <a:pt x="3184247" y="1626"/>
                </a:cubicBezTo>
                <a:cubicBezTo>
                  <a:pt x="3169594" y="-664"/>
                  <a:pt x="3156574" y="-429"/>
                  <a:pt x="3144901" y="1667"/>
                </a:cubicBezTo>
                <a:close/>
              </a:path>
            </a:pathLst>
          </a:custGeom>
          <a:blipFill rotWithShape="0">
            <a:blip r:embed="rId10">
              <a:alphaModFix amt="4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" name="Google Shape;37;p2"/>
          <p:cNvSpPr/>
          <p:nvPr/>
        </p:nvSpPr>
        <p:spPr>
          <a:xfrm>
            <a:off x="9877320" y="4548600"/>
            <a:ext cx="3049200" cy="2878200"/>
          </a:xfrm>
          <a:custGeom>
            <a:avLst/>
            <a:gdLst>
              <a:gd name="textAreaLeft" fmla="*/ 0 w 3049200"/>
              <a:gd name="textAreaRight" fmla="*/ 3050280 w 3049200"/>
              <a:gd name="textAreaTop" fmla="*/ 0 h 2878200"/>
              <a:gd name="textAreaBottom" fmla="*/ 2879280 h 2878200"/>
            </a:gdLst>
            <a:ahLst/>
            <a:rect l="textAreaLeft" t="textAreaTop" r="textAreaRight" b="textAreaBottom"/>
            <a:pathLst>
              <a:path w="3436818" h="3244341">
                <a:moveTo>
                  <a:pt x="2217464" y="3244167"/>
                </a:moveTo>
                <a:cubicBezTo>
                  <a:pt x="2403983" y="3254012"/>
                  <a:pt x="2617157" y="2846617"/>
                  <a:pt x="2760077" y="2522744"/>
                </a:cubicBezTo>
                <a:cubicBezTo>
                  <a:pt x="2881164" y="2248310"/>
                  <a:pt x="3344882" y="2193560"/>
                  <a:pt x="3429669" y="1722581"/>
                </a:cubicBezTo>
                <a:cubicBezTo>
                  <a:pt x="3477756" y="1455200"/>
                  <a:pt x="3267529" y="1206048"/>
                  <a:pt x="3267529" y="1206048"/>
                </a:cubicBezTo>
                <a:cubicBezTo>
                  <a:pt x="3267529" y="1206048"/>
                  <a:pt x="3044777" y="1930873"/>
                  <a:pt x="2853972" y="1753677"/>
                </a:cubicBezTo>
                <a:cubicBezTo>
                  <a:pt x="2698194" y="1609016"/>
                  <a:pt x="3150259" y="1263169"/>
                  <a:pt x="3007541" y="902796"/>
                </a:cubicBezTo>
                <a:cubicBezTo>
                  <a:pt x="2864822" y="542416"/>
                  <a:pt x="2282963" y="312097"/>
                  <a:pt x="2282963" y="312097"/>
                </a:cubicBezTo>
                <a:cubicBezTo>
                  <a:pt x="2282963" y="312097"/>
                  <a:pt x="2609589" y="1315066"/>
                  <a:pt x="2179625" y="1336317"/>
                </a:cubicBezTo>
                <a:cubicBezTo>
                  <a:pt x="1811275" y="1354520"/>
                  <a:pt x="2089279" y="720918"/>
                  <a:pt x="1990494" y="403736"/>
                </a:cubicBezTo>
                <a:cubicBezTo>
                  <a:pt x="1929750" y="208724"/>
                  <a:pt x="1190104" y="-85011"/>
                  <a:pt x="1018720" y="23291"/>
                </a:cubicBezTo>
                <a:cubicBezTo>
                  <a:pt x="911497" y="91040"/>
                  <a:pt x="1485989" y="644402"/>
                  <a:pt x="1270604" y="737052"/>
                </a:cubicBezTo>
                <a:cubicBezTo>
                  <a:pt x="1059976" y="827666"/>
                  <a:pt x="953556" y="366432"/>
                  <a:pt x="772463" y="219976"/>
                </a:cubicBezTo>
                <a:cubicBezTo>
                  <a:pt x="708905" y="168574"/>
                  <a:pt x="624989" y="158529"/>
                  <a:pt x="531294" y="170229"/>
                </a:cubicBezTo>
                <a:cubicBezTo>
                  <a:pt x="437599" y="181922"/>
                  <a:pt x="353213" y="224892"/>
                  <a:pt x="353213" y="224892"/>
                </a:cubicBezTo>
                <a:cubicBezTo>
                  <a:pt x="353213" y="224892"/>
                  <a:pt x="360178" y="316209"/>
                  <a:pt x="321133" y="429219"/>
                </a:cubicBezTo>
                <a:cubicBezTo>
                  <a:pt x="286776" y="528439"/>
                  <a:pt x="194522" y="581963"/>
                  <a:pt x="296420" y="699789"/>
                </a:cubicBezTo>
                <a:cubicBezTo>
                  <a:pt x="514417" y="951793"/>
                  <a:pt x="1225532" y="1160420"/>
                  <a:pt x="1214013" y="1277233"/>
                </a:cubicBezTo>
                <a:cubicBezTo>
                  <a:pt x="1203364" y="1385059"/>
                  <a:pt x="893683" y="1393605"/>
                  <a:pt x="605365" y="1296722"/>
                </a:cubicBezTo>
                <a:cubicBezTo>
                  <a:pt x="317048" y="1199840"/>
                  <a:pt x="60791" y="889709"/>
                  <a:pt x="60791" y="889709"/>
                </a:cubicBezTo>
                <a:cubicBezTo>
                  <a:pt x="60791" y="889709"/>
                  <a:pt x="-14614" y="973198"/>
                  <a:pt x="2538" y="1079061"/>
                </a:cubicBezTo>
                <a:cubicBezTo>
                  <a:pt x="19696" y="1184925"/>
                  <a:pt x="129411" y="1313131"/>
                  <a:pt x="129411" y="1313131"/>
                </a:cubicBezTo>
                <a:cubicBezTo>
                  <a:pt x="129411" y="1313131"/>
                  <a:pt x="56832" y="1536156"/>
                  <a:pt x="253022" y="1660283"/>
                </a:cubicBezTo>
                <a:cubicBezTo>
                  <a:pt x="697855" y="1941676"/>
                  <a:pt x="1603860" y="1766187"/>
                  <a:pt x="1578947" y="2020235"/>
                </a:cubicBezTo>
                <a:cubicBezTo>
                  <a:pt x="1570040" y="2110936"/>
                  <a:pt x="1347490" y="2179576"/>
                  <a:pt x="1084622" y="2147135"/>
                </a:cubicBezTo>
                <a:cubicBezTo>
                  <a:pt x="733149" y="2103750"/>
                  <a:pt x="319325" y="1935775"/>
                  <a:pt x="319325" y="1935775"/>
                </a:cubicBezTo>
                <a:cubicBezTo>
                  <a:pt x="319325" y="1935775"/>
                  <a:pt x="227573" y="2218829"/>
                  <a:pt x="614139" y="2334577"/>
                </a:cubicBezTo>
                <a:cubicBezTo>
                  <a:pt x="1000705" y="2450333"/>
                  <a:pt x="1862040" y="2313173"/>
                  <a:pt x="1883605" y="2391859"/>
                </a:cubicBezTo>
                <a:cubicBezTo>
                  <a:pt x="1907180" y="2478153"/>
                  <a:pt x="1558454" y="2500388"/>
                  <a:pt x="1306837" y="2596139"/>
                </a:cubicBezTo>
                <a:cubicBezTo>
                  <a:pt x="1045442" y="2695594"/>
                  <a:pt x="789005" y="2639805"/>
                  <a:pt x="789005" y="2639805"/>
                </a:cubicBezTo>
                <a:cubicBezTo>
                  <a:pt x="789005" y="2639805"/>
                  <a:pt x="888526" y="2729348"/>
                  <a:pt x="1016042" y="2841728"/>
                </a:cubicBezTo>
                <a:cubicBezTo>
                  <a:pt x="1122997" y="2935959"/>
                  <a:pt x="1244016" y="3052424"/>
                  <a:pt x="1395844" y="3084236"/>
                </a:cubicBezTo>
                <a:cubicBezTo>
                  <a:pt x="1728631" y="3153954"/>
                  <a:pt x="2045277" y="2762432"/>
                  <a:pt x="2140445" y="2904950"/>
                </a:cubicBezTo>
                <a:cubicBezTo>
                  <a:pt x="2245994" y="3062939"/>
                  <a:pt x="1886553" y="3179136"/>
                  <a:pt x="1886553" y="3179136"/>
                </a:cubicBezTo>
                <a:cubicBezTo>
                  <a:pt x="1886553" y="3179136"/>
                  <a:pt x="2030945" y="3234388"/>
                  <a:pt x="2217464" y="3244167"/>
                </a:cubicBezTo>
                <a:close/>
                <a:moveTo>
                  <a:pt x="1988753" y="2352305"/>
                </a:moveTo>
                <a:cubicBezTo>
                  <a:pt x="1892580" y="2340063"/>
                  <a:pt x="1800091" y="2293523"/>
                  <a:pt x="1815829" y="2220563"/>
                </a:cubicBezTo>
                <a:cubicBezTo>
                  <a:pt x="1839404" y="2110902"/>
                  <a:pt x="2183375" y="2184940"/>
                  <a:pt x="2184246" y="2278167"/>
                </a:cubicBezTo>
                <a:cubicBezTo>
                  <a:pt x="2184848" y="2342474"/>
                  <a:pt x="2084926" y="2364541"/>
                  <a:pt x="1988753" y="2352305"/>
                </a:cubicBezTo>
                <a:close/>
                <a:moveTo>
                  <a:pt x="2213044" y="1896041"/>
                </a:moveTo>
                <a:cubicBezTo>
                  <a:pt x="2086801" y="1891372"/>
                  <a:pt x="2054721" y="1516453"/>
                  <a:pt x="2180696" y="1501779"/>
                </a:cubicBezTo>
                <a:cubicBezTo>
                  <a:pt x="2340761" y="1483120"/>
                  <a:pt x="2350003" y="1901111"/>
                  <a:pt x="2213044" y="1896041"/>
                </a:cubicBezTo>
                <a:close/>
                <a:moveTo>
                  <a:pt x="1721331" y="1158658"/>
                </a:moveTo>
                <a:cubicBezTo>
                  <a:pt x="1636476" y="1155095"/>
                  <a:pt x="1569772" y="929779"/>
                  <a:pt x="1644044" y="876462"/>
                </a:cubicBezTo>
                <a:cubicBezTo>
                  <a:pt x="1751535" y="799303"/>
                  <a:pt x="1839404" y="1082631"/>
                  <a:pt x="1758434" y="1145485"/>
                </a:cubicBezTo>
                <a:cubicBezTo>
                  <a:pt x="1745910" y="1155182"/>
                  <a:pt x="1733453" y="1159160"/>
                  <a:pt x="1721331" y="1158658"/>
                </a:cubicBezTo>
                <a:close/>
              </a:path>
            </a:pathLst>
          </a:custGeom>
          <a:blipFill rotWithShape="0">
            <a:blip r:embed="rId11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" name="Google Shape;38;p2"/>
          <p:cNvSpPr/>
          <p:nvPr/>
        </p:nvSpPr>
        <p:spPr>
          <a:xfrm rot="5400000">
            <a:off x="-460800" y="6119280"/>
            <a:ext cx="1130400" cy="113400"/>
          </a:xfrm>
          <a:custGeom>
            <a:avLst/>
            <a:gdLst>
              <a:gd name="textAreaLeft" fmla="*/ 0 w 1130400"/>
              <a:gd name="textAreaRight" fmla="*/ 1131480 w 1130400"/>
              <a:gd name="textAreaTop" fmla="*/ 0 h 113400"/>
              <a:gd name="textAreaBottom" fmla="*/ 114480 h 113400"/>
            </a:gdLst>
            <a:ahLst/>
            <a:rect l="textAreaLeft" t="textAreaTop" r="textAreaRight" b="textAreaBottom"/>
            <a:pathLst>
              <a:path w="919793" h="8764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60" r:id="rId2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;p1" descr=""/>
          <p:cNvPicPr/>
          <p:nvPr/>
        </p:nvPicPr>
        <p:blipFill>
          <a:blip r:embed="rId2">
            <a:alphaModFix amt="10000"/>
          </a:blip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66" name="Google Shape;10;p1"/>
          <p:cNvSpPr/>
          <p:nvPr/>
        </p:nvSpPr>
        <p:spPr>
          <a:xfrm rot="5400000">
            <a:off x="-460800" y="6119280"/>
            <a:ext cx="1130400" cy="113400"/>
          </a:xfrm>
          <a:custGeom>
            <a:avLst/>
            <a:gdLst>
              <a:gd name="textAreaLeft" fmla="*/ 0 w 1130400"/>
              <a:gd name="textAreaRight" fmla="*/ 1131480 w 1130400"/>
              <a:gd name="textAreaTop" fmla="*/ 0 h 113400"/>
              <a:gd name="textAreaBottom" fmla="*/ 114480 h 113400"/>
            </a:gdLst>
            <a:ahLst/>
            <a:rect l="textAreaLeft" t="textAreaTop" r="textAreaRight" b="textAreaBottom"/>
            <a:pathLst>
              <a:path w="919793" h="8764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" name="Google Shape;61;p4"/>
          <p:cNvSpPr/>
          <p:nvPr/>
        </p:nvSpPr>
        <p:spPr>
          <a:xfrm rot="10800000">
            <a:off x="9996480" y="5202720"/>
            <a:ext cx="2195640" cy="1735560"/>
          </a:xfrm>
          <a:custGeom>
            <a:avLst/>
            <a:gdLst>
              <a:gd name="textAreaLeft" fmla="*/ 0 w 2195640"/>
              <a:gd name="textAreaRight" fmla="*/ 2196720 w 2195640"/>
              <a:gd name="textAreaTop" fmla="*/ 0 h 1735560"/>
              <a:gd name="textAreaBottom" fmla="*/ 1736640 h 1735560"/>
            </a:gdLst>
            <a:ahLst/>
            <a:rect l="textAreaLeft" t="textAreaTop" r="textAreaRight" b="textAreaBottom"/>
            <a:pathLst>
              <a:path w="2654802" h="2098668">
                <a:moveTo>
                  <a:pt x="0" y="2098669"/>
                </a:moveTo>
                <a:cubicBezTo>
                  <a:pt x="0" y="2098669"/>
                  <a:pt x="455717" y="1603379"/>
                  <a:pt x="956162" y="1390587"/>
                </a:cubicBezTo>
                <a:cubicBezTo>
                  <a:pt x="1268790" y="1257659"/>
                  <a:pt x="1628166" y="1117091"/>
                  <a:pt x="1838065" y="1005025"/>
                </a:cubicBezTo>
                <a:cubicBezTo>
                  <a:pt x="2588788" y="604218"/>
                  <a:pt x="2654803" y="0"/>
                  <a:pt x="2654803" y="0"/>
                </a:cubicBezTo>
                <a:cubicBezTo>
                  <a:pt x="2654803" y="0"/>
                  <a:pt x="282785" y="0"/>
                  <a:pt x="0" y="0"/>
                </a:cubicBezTo>
                <a:lnTo>
                  <a:pt x="0" y="2098669"/>
                </a:lnTo>
                <a:close/>
              </a:path>
            </a:pathLst>
          </a:cu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" name="Google Shape;62;p4"/>
          <p:cNvSpPr/>
          <p:nvPr/>
        </p:nvSpPr>
        <p:spPr>
          <a:xfrm rot="10800000">
            <a:off x="9988560" y="5202720"/>
            <a:ext cx="2195640" cy="1735560"/>
          </a:xfrm>
          <a:custGeom>
            <a:avLst/>
            <a:gdLst>
              <a:gd name="textAreaLeft" fmla="*/ 0 w 2195640"/>
              <a:gd name="textAreaRight" fmla="*/ 2196720 w 2195640"/>
              <a:gd name="textAreaTop" fmla="*/ 0 h 1735560"/>
              <a:gd name="textAreaBottom" fmla="*/ 1736640 h 1735560"/>
            </a:gdLst>
            <a:ahLst/>
            <a:rect l="textAreaLeft" t="textAreaTop" r="textAreaRight" b="textAreaBottom"/>
            <a:pathLst>
              <a:path w="2654802" h="2098668">
                <a:moveTo>
                  <a:pt x="0" y="2098669"/>
                </a:moveTo>
                <a:cubicBezTo>
                  <a:pt x="0" y="2098669"/>
                  <a:pt x="455717" y="1603379"/>
                  <a:pt x="956162" y="1390587"/>
                </a:cubicBezTo>
                <a:cubicBezTo>
                  <a:pt x="1268790" y="1257659"/>
                  <a:pt x="1628166" y="1117091"/>
                  <a:pt x="1838065" y="1005025"/>
                </a:cubicBezTo>
                <a:cubicBezTo>
                  <a:pt x="2588788" y="604218"/>
                  <a:pt x="2654803" y="0"/>
                  <a:pt x="2654803" y="0"/>
                </a:cubicBezTo>
                <a:cubicBezTo>
                  <a:pt x="2654803" y="0"/>
                  <a:pt x="282785" y="0"/>
                  <a:pt x="0" y="0"/>
                </a:cubicBezTo>
                <a:lnTo>
                  <a:pt x="0" y="2098669"/>
                </a:lnTo>
                <a:close/>
              </a:path>
            </a:pathLst>
          </a:custGeom>
          <a:blipFill rotWithShape="0">
            <a:blip r:embed="rId3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" name="Google Shape;63;p4"/>
          <p:cNvSpPr/>
          <p:nvPr/>
        </p:nvSpPr>
        <p:spPr>
          <a:xfrm flipH="1" rot="10800000">
            <a:off x="8672760" y="1080"/>
            <a:ext cx="3518640" cy="1731960"/>
          </a:xfrm>
          <a:custGeom>
            <a:avLst/>
            <a:gdLst>
              <a:gd name="textAreaLeft" fmla="*/ 720 w 3518640"/>
              <a:gd name="textAreaRight" fmla="*/ 3520440 w 3518640"/>
              <a:gd name="textAreaTop" fmla="*/ 0 h 1731960"/>
              <a:gd name="textAreaBottom" fmla="*/ 1733040 h 1731960"/>
            </a:gdLst>
            <a:ahLst/>
            <a:rect l="textAreaLeft" t="textAreaTop" r="textAreaRight" b="textAreaBottom"/>
            <a:pathLst>
              <a:path w="6285363" h="3094515">
                <a:moveTo>
                  <a:pt x="6285364" y="64726"/>
                </a:moveTo>
                <a:cubicBezTo>
                  <a:pt x="6140435" y="33738"/>
                  <a:pt x="5667742" y="-143934"/>
                  <a:pt x="4777340" y="266897"/>
                </a:cubicBezTo>
                <a:cubicBezTo>
                  <a:pt x="3641672" y="790904"/>
                  <a:pt x="4051893" y="2200216"/>
                  <a:pt x="2889314" y="1940309"/>
                </a:cubicBezTo>
                <a:cubicBezTo>
                  <a:pt x="1814845" y="1700105"/>
                  <a:pt x="1419606" y="1862748"/>
                  <a:pt x="784411" y="2135936"/>
                </a:cubicBezTo>
                <a:cubicBezTo>
                  <a:pt x="149215" y="2409124"/>
                  <a:pt x="0" y="3094516"/>
                  <a:pt x="0" y="3094516"/>
                </a:cubicBezTo>
                <a:lnTo>
                  <a:pt x="6285364" y="3091435"/>
                </a:lnTo>
                <a:lnTo>
                  <a:pt x="6285364" y="64726"/>
                </a:ln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" name="Google Shape;64;p4"/>
          <p:cNvSpPr/>
          <p:nvPr/>
        </p:nvSpPr>
        <p:spPr>
          <a:xfrm flipH="1" rot="10800000">
            <a:off x="8660520" y="-19440"/>
            <a:ext cx="3518640" cy="1755000"/>
          </a:xfrm>
          <a:custGeom>
            <a:avLst/>
            <a:gdLst>
              <a:gd name="textAreaLeft" fmla="*/ 720 w 3518640"/>
              <a:gd name="textAreaRight" fmla="*/ 3520440 w 3518640"/>
              <a:gd name="textAreaTop" fmla="*/ 0 h 1755000"/>
              <a:gd name="textAreaBottom" fmla="*/ 1756080 h 1755000"/>
            </a:gdLst>
            <a:ahLst/>
            <a:rect l="textAreaLeft" t="textAreaTop" r="textAreaRight" b="textAreaBottom"/>
            <a:pathLst>
              <a:path w="6285363" h="3094515">
                <a:moveTo>
                  <a:pt x="6285364" y="64726"/>
                </a:moveTo>
                <a:cubicBezTo>
                  <a:pt x="6140435" y="33738"/>
                  <a:pt x="5667742" y="-143934"/>
                  <a:pt x="4777340" y="266897"/>
                </a:cubicBezTo>
                <a:cubicBezTo>
                  <a:pt x="3641672" y="790904"/>
                  <a:pt x="4051893" y="2200216"/>
                  <a:pt x="2889314" y="1940309"/>
                </a:cubicBezTo>
                <a:cubicBezTo>
                  <a:pt x="1814845" y="1700105"/>
                  <a:pt x="1419606" y="1862748"/>
                  <a:pt x="784411" y="2135936"/>
                </a:cubicBezTo>
                <a:cubicBezTo>
                  <a:pt x="149215" y="2409124"/>
                  <a:pt x="0" y="3094516"/>
                  <a:pt x="0" y="3094516"/>
                </a:cubicBezTo>
                <a:lnTo>
                  <a:pt x="6285364" y="3091435"/>
                </a:lnTo>
                <a:lnTo>
                  <a:pt x="6285364" y="64726"/>
                </a:lnTo>
                <a:close/>
              </a:path>
            </a:pathLst>
          </a:custGeom>
          <a:blipFill rotWithShape="0">
            <a:blip r:embed="rId4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" name="Google Shape;65;p4"/>
          <p:cNvSpPr/>
          <p:nvPr/>
        </p:nvSpPr>
        <p:spPr>
          <a:xfrm flipH="1">
            <a:off x="-128520" y="5229720"/>
            <a:ext cx="3518640" cy="1731960"/>
          </a:xfrm>
          <a:custGeom>
            <a:avLst/>
            <a:gdLst>
              <a:gd name="textAreaLeft" fmla="*/ 720 w 3518640"/>
              <a:gd name="textAreaRight" fmla="*/ 3520440 w 3518640"/>
              <a:gd name="textAreaTop" fmla="*/ 0 h 1731960"/>
              <a:gd name="textAreaBottom" fmla="*/ 1733040 h 1731960"/>
            </a:gdLst>
            <a:ahLst/>
            <a:rect l="textAreaLeft" t="textAreaTop" r="textAreaRight" b="textAreaBottom"/>
            <a:pathLst>
              <a:path w="6285363" h="3094515">
                <a:moveTo>
                  <a:pt x="6285364" y="64726"/>
                </a:moveTo>
                <a:cubicBezTo>
                  <a:pt x="6140435" y="33738"/>
                  <a:pt x="5667742" y="-143934"/>
                  <a:pt x="4777340" y="266897"/>
                </a:cubicBezTo>
                <a:cubicBezTo>
                  <a:pt x="3641672" y="790904"/>
                  <a:pt x="4051893" y="2200216"/>
                  <a:pt x="2889314" y="1940309"/>
                </a:cubicBezTo>
                <a:cubicBezTo>
                  <a:pt x="1814845" y="1700105"/>
                  <a:pt x="1419606" y="1862748"/>
                  <a:pt x="784411" y="2135936"/>
                </a:cubicBezTo>
                <a:cubicBezTo>
                  <a:pt x="149215" y="2409124"/>
                  <a:pt x="0" y="3094516"/>
                  <a:pt x="0" y="3094516"/>
                </a:cubicBezTo>
                <a:lnTo>
                  <a:pt x="6285364" y="3091435"/>
                </a:lnTo>
                <a:lnTo>
                  <a:pt x="6285364" y="64726"/>
                </a:ln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" name="Google Shape;66;p4"/>
          <p:cNvSpPr/>
          <p:nvPr/>
        </p:nvSpPr>
        <p:spPr>
          <a:xfrm flipH="1">
            <a:off x="-128520" y="5225760"/>
            <a:ext cx="3518640" cy="1731960"/>
          </a:xfrm>
          <a:custGeom>
            <a:avLst/>
            <a:gdLst>
              <a:gd name="textAreaLeft" fmla="*/ 720 w 3518640"/>
              <a:gd name="textAreaRight" fmla="*/ 3520440 w 3518640"/>
              <a:gd name="textAreaTop" fmla="*/ 0 h 1731960"/>
              <a:gd name="textAreaBottom" fmla="*/ 1733040 h 1731960"/>
            </a:gdLst>
            <a:ahLst/>
            <a:rect l="textAreaLeft" t="textAreaTop" r="textAreaRight" b="textAreaBottom"/>
            <a:pathLst>
              <a:path w="6285363" h="3094515">
                <a:moveTo>
                  <a:pt x="6285364" y="64726"/>
                </a:moveTo>
                <a:cubicBezTo>
                  <a:pt x="6140435" y="33738"/>
                  <a:pt x="5667742" y="-143934"/>
                  <a:pt x="4777340" y="266897"/>
                </a:cubicBezTo>
                <a:cubicBezTo>
                  <a:pt x="3641672" y="790904"/>
                  <a:pt x="4051893" y="2200216"/>
                  <a:pt x="2889314" y="1940309"/>
                </a:cubicBezTo>
                <a:cubicBezTo>
                  <a:pt x="1814845" y="1700105"/>
                  <a:pt x="1419606" y="1862748"/>
                  <a:pt x="784411" y="2135936"/>
                </a:cubicBezTo>
                <a:cubicBezTo>
                  <a:pt x="149215" y="2409124"/>
                  <a:pt x="0" y="3094516"/>
                  <a:pt x="0" y="3094516"/>
                </a:cubicBezTo>
                <a:lnTo>
                  <a:pt x="6285364" y="3091435"/>
                </a:lnTo>
                <a:lnTo>
                  <a:pt x="6285364" y="64726"/>
                </a:lnTo>
                <a:close/>
              </a:path>
            </a:pathLst>
          </a:custGeom>
          <a:blipFill rotWithShape="0">
            <a:blip r:embed="rId5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" name="Google Shape;67;p4"/>
          <p:cNvSpPr/>
          <p:nvPr/>
        </p:nvSpPr>
        <p:spPr>
          <a:xfrm>
            <a:off x="0" y="-26640"/>
            <a:ext cx="2195640" cy="1735560"/>
          </a:xfrm>
          <a:custGeom>
            <a:avLst/>
            <a:gdLst>
              <a:gd name="textAreaLeft" fmla="*/ 0 w 2195640"/>
              <a:gd name="textAreaRight" fmla="*/ 2196720 w 2195640"/>
              <a:gd name="textAreaTop" fmla="*/ 0 h 1735560"/>
              <a:gd name="textAreaBottom" fmla="*/ 1736640 h 1735560"/>
            </a:gdLst>
            <a:ahLst/>
            <a:rect l="textAreaLeft" t="textAreaTop" r="textAreaRight" b="textAreaBottom"/>
            <a:pathLst>
              <a:path w="2654802" h="2098668">
                <a:moveTo>
                  <a:pt x="0" y="2098669"/>
                </a:moveTo>
                <a:cubicBezTo>
                  <a:pt x="0" y="2098669"/>
                  <a:pt x="455717" y="1603379"/>
                  <a:pt x="956162" y="1390587"/>
                </a:cubicBezTo>
                <a:cubicBezTo>
                  <a:pt x="1268790" y="1257659"/>
                  <a:pt x="1628166" y="1117091"/>
                  <a:pt x="1838065" y="1005025"/>
                </a:cubicBezTo>
                <a:cubicBezTo>
                  <a:pt x="2588788" y="604218"/>
                  <a:pt x="2654803" y="0"/>
                  <a:pt x="2654803" y="0"/>
                </a:cubicBezTo>
                <a:cubicBezTo>
                  <a:pt x="2654803" y="0"/>
                  <a:pt x="282785" y="0"/>
                  <a:pt x="0" y="0"/>
                </a:cubicBezTo>
                <a:lnTo>
                  <a:pt x="0" y="2098669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" name="Google Shape;68;p4"/>
          <p:cNvSpPr/>
          <p:nvPr/>
        </p:nvSpPr>
        <p:spPr>
          <a:xfrm rot="20261400">
            <a:off x="10443960" y="55800"/>
            <a:ext cx="2035440" cy="1042920"/>
          </a:xfrm>
          <a:custGeom>
            <a:avLst/>
            <a:gdLst>
              <a:gd name="textAreaLeft" fmla="*/ 0 w 2035440"/>
              <a:gd name="textAreaRight" fmla="*/ 2036520 w 2035440"/>
              <a:gd name="textAreaTop" fmla="*/ 0 h 1042920"/>
              <a:gd name="textAreaBottom" fmla="*/ 1044000 h 1042920"/>
            </a:gdLst>
            <a:ahLst/>
            <a:rect l="textAreaLeft" t="textAreaTop" r="textAreaRight" b="textAreaBottom"/>
            <a:pathLst>
              <a:path w="6441674" h="3302583">
                <a:moveTo>
                  <a:pt x="6617" y="2553101"/>
                </a:moveTo>
                <a:cubicBezTo>
                  <a:pt x="34746" y="2475004"/>
                  <a:pt x="146409" y="2480811"/>
                  <a:pt x="197329" y="2483235"/>
                </a:cubicBezTo>
                <a:cubicBezTo>
                  <a:pt x="355947" y="2490783"/>
                  <a:pt x="535520" y="2579595"/>
                  <a:pt x="619745" y="2626041"/>
                </a:cubicBezTo>
                <a:cubicBezTo>
                  <a:pt x="639402" y="2615540"/>
                  <a:pt x="651785" y="2608883"/>
                  <a:pt x="664175" y="2602366"/>
                </a:cubicBezTo>
                <a:cubicBezTo>
                  <a:pt x="762276" y="2550891"/>
                  <a:pt x="873029" y="2494239"/>
                  <a:pt x="994310" y="2434298"/>
                </a:cubicBezTo>
                <a:cubicBezTo>
                  <a:pt x="1080169" y="2391858"/>
                  <a:pt x="1075688" y="2399687"/>
                  <a:pt x="1162987" y="2358291"/>
                </a:cubicBezTo>
                <a:cubicBezTo>
                  <a:pt x="1125871" y="2363555"/>
                  <a:pt x="563481" y="2399211"/>
                  <a:pt x="595159" y="2184611"/>
                </a:cubicBezTo>
                <a:cubicBezTo>
                  <a:pt x="596981" y="2172288"/>
                  <a:pt x="600605" y="2161880"/>
                  <a:pt x="605547" y="2153013"/>
                </a:cubicBezTo>
                <a:cubicBezTo>
                  <a:pt x="640205" y="2090929"/>
                  <a:pt x="743678" y="2107190"/>
                  <a:pt x="805501" y="2116319"/>
                </a:cubicBezTo>
                <a:cubicBezTo>
                  <a:pt x="980031" y="2142083"/>
                  <a:pt x="1257117" y="2281882"/>
                  <a:pt x="1285768" y="2296435"/>
                </a:cubicBezTo>
                <a:cubicBezTo>
                  <a:pt x="1422748" y="2231907"/>
                  <a:pt x="1512002" y="2195467"/>
                  <a:pt x="1650729" y="2135044"/>
                </a:cubicBezTo>
                <a:cubicBezTo>
                  <a:pt x="1585906" y="2142873"/>
                  <a:pt x="1493156" y="2131810"/>
                  <a:pt x="1469997" y="2129412"/>
                </a:cubicBezTo>
                <a:cubicBezTo>
                  <a:pt x="1313368" y="2113205"/>
                  <a:pt x="1166437" y="2091398"/>
                  <a:pt x="1064993" y="1954821"/>
                </a:cubicBezTo>
                <a:cubicBezTo>
                  <a:pt x="1029678" y="1907277"/>
                  <a:pt x="992569" y="1822089"/>
                  <a:pt x="1029310" y="1765167"/>
                </a:cubicBezTo>
                <a:cubicBezTo>
                  <a:pt x="1068810" y="1703975"/>
                  <a:pt x="1173020" y="1711430"/>
                  <a:pt x="1227656" y="1736660"/>
                </a:cubicBezTo>
                <a:cubicBezTo>
                  <a:pt x="1349493" y="1792922"/>
                  <a:pt x="1382015" y="1877742"/>
                  <a:pt x="1493410" y="1955631"/>
                </a:cubicBezTo>
                <a:cubicBezTo>
                  <a:pt x="1534150" y="1984115"/>
                  <a:pt x="1698554" y="2067670"/>
                  <a:pt x="1734726" y="2091405"/>
                </a:cubicBezTo>
                <a:cubicBezTo>
                  <a:pt x="1842907" y="2044651"/>
                  <a:pt x="1951048" y="1998869"/>
                  <a:pt x="2059061" y="1955578"/>
                </a:cubicBezTo>
                <a:cubicBezTo>
                  <a:pt x="2105935" y="1936785"/>
                  <a:pt x="2151417" y="1919975"/>
                  <a:pt x="2197474" y="1902200"/>
                </a:cubicBezTo>
                <a:cubicBezTo>
                  <a:pt x="2173531" y="1903814"/>
                  <a:pt x="2149448" y="1905455"/>
                  <a:pt x="2125009" y="1904196"/>
                </a:cubicBezTo>
                <a:cubicBezTo>
                  <a:pt x="1962976" y="1895818"/>
                  <a:pt x="1874357" y="1830384"/>
                  <a:pt x="1736849" y="1726944"/>
                </a:cubicBezTo>
                <a:cubicBezTo>
                  <a:pt x="1659864" y="1669029"/>
                  <a:pt x="1539923" y="1505844"/>
                  <a:pt x="1572565" y="1403991"/>
                </a:cubicBezTo>
                <a:cubicBezTo>
                  <a:pt x="1577227" y="1389441"/>
                  <a:pt x="1584895" y="1375900"/>
                  <a:pt x="1596341" y="1364342"/>
                </a:cubicBezTo>
                <a:cubicBezTo>
                  <a:pt x="1680585" y="1279429"/>
                  <a:pt x="1786643" y="1332134"/>
                  <a:pt x="1838038" y="1399840"/>
                </a:cubicBezTo>
                <a:cubicBezTo>
                  <a:pt x="1937915" y="1531401"/>
                  <a:pt x="1952032" y="1569640"/>
                  <a:pt x="2071572" y="1680402"/>
                </a:cubicBezTo>
                <a:cubicBezTo>
                  <a:pt x="2157478" y="1760004"/>
                  <a:pt x="2287920" y="1819615"/>
                  <a:pt x="2346662" y="1845201"/>
                </a:cubicBezTo>
                <a:cubicBezTo>
                  <a:pt x="2524743" y="1779537"/>
                  <a:pt x="2663094" y="1734372"/>
                  <a:pt x="2826314" y="1686173"/>
                </a:cubicBezTo>
                <a:cubicBezTo>
                  <a:pt x="2651883" y="1648848"/>
                  <a:pt x="2427819" y="1569770"/>
                  <a:pt x="2314964" y="1494574"/>
                </a:cubicBezTo>
                <a:cubicBezTo>
                  <a:pt x="2200213" y="1418106"/>
                  <a:pt x="2142228" y="1301602"/>
                  <a:pt x="2180610" y="1229775"/>
                </a:cubicBezTo>
                <a:cubicBezTo>
                  <a:pt x="2193402" y="1205833"/>
                  <a:pt x="2216916" y="1186952"/>
                  <a:pt x="2252599" y="1176091"/>
                </a:cubicBezTo>
                <a:cubicBezTo>
                  <a:pt x="2437243" y="1119814"/>
                  <a:pt x="2621464" y="1385564"/>
                  <a:pt x="2736972" y="1489906"/>
                </a:cubicBezTo>
                <a:cubicBezTo>
                  <a:pt x="2764163" y="1514447"/>
                  <a:pt x="2935680" y="1652552"/>
                  <a:pt x="2935680" y="1652552"/>
                </a:cubicBezTo>
                <a:cubicBezTo>
                  <a:pt x="2935680" y="1652552"/>
                  <a:pt x="3337783" y="1552004"/>
                  <a:pt x="3470725" y="1531532"/>
                </a:cubicBezTo>
                <a:cubicBezTo>
                  <a:pt x="3594825" y="1512409"/>
                  <a:pt x="3741227" y="1491578"/>
                  <a:pt x="3879191" y="1471378"/>
                </a:cubicBezTo>
                <a:cubicBezTo>
                  <a:pt x="3787974" y="1459019"/>
                  <a:pt x="3695753" y="1444975"/>
                  <a:pt x="3657645" y="1434844"/>
                </a:cubicBezTo>
                <a:cubicBezTo>
                  <a:pt x="3433756" y="1375318"/>
                  <a:pt x="3259493" y="1343342"/>
                  <a:pt x="3042367" y="1236283"/>
                </a:cubicBezTo>
                <a:cubicBezTo>
                  <a:pt x="2840177" y="1136577"/>
                  <a:pt x="2680929" y="977866"/>
                  <a:pt x="2768851" y="808445"/>
                </a:cubicBezTo>
                <a:cubicBezTo>
                  <a:pt x="2789144" y="769348"/>
                  <a:pt x="2822630" y="729744"/>
                  <a:pt x="2871721" y="690064"/>
                </a:cubicBezTo>
                <a:cubicBezTo>
                  <a:pt x="3182809" y="438834"/>
                  <a:pt x="3477355" y="960055"/>
                  <a:pt x="3697226" y="1127372"/>
                </a:cubicBezTo>
                <a:cubicBezTo>
                  <a:pt x="3864055" y="1254383"/>
                  <a:pt x="4005769" y="1375568"/>
                  <a:pt x="4074416" y="1442552"/>
                </a:cubicBezTo>
                <a:cubicBezTo>
                  <a:pt x="4074550" y="1442649"/>
                  <a:pt x="4074751" y="1442657"/>
                  <a:pt x="4074751" y="1442715"/>
                </a:cubicBezTo>
                <a:cubicBezTo>
                  <a:pt x="4114265" y="1437051"/>
                  <a:pt x="4146345" y="1431790"/>
                  <a:pt x="4186796" y="1426055"/>
                </a:cubicBezTo>
                <a:cubicBezTo>
                  <a:pt x="4229994" y="1419926"/>
                  <a:pt x="4273861" y="1413708"/>
                  <a:pt x="4318062" y="1407543"/>
                </a:cubicBezTo>
                <a:cubicBezTo>
                  <a:pt x="4601223" y="1367866"/>
                  <a:pt x="4823573" y="1330886"/>
                  <a:pt x="5122605" y="1291408"/>
                </a:cubicBezTo>
                <a:cubicBezTo>
                  <a:pt x="5018597" y="1247172"/>
                  <a:pt x="4896773" y="1158944"/>
                  <a:pt x="4772204" y="1111549"/>
                </a:cubicBezTo>
                <a:cubicBezTo>
                  <a:pt x="4426826" y="980103"/>
                  <a:pt x="3272887" y="495594"/>
                  <a:pt x="3402613" y="172049"/>
                </a:cubicBezTo>
                <a:cubicBezTo>
                  <a:pt x="3406833" y="161614"/>
                  <a:pt x="3412257" y="151167"/>
                  <a:pt x="3419222" y="141087"/>
                </a:cubicBezTo>
                <a:cubicBezTo>
                  <a:pt x="3595495" y="-115471"/>
                  <a:pt x="4116006" y="-46965"/>
                  <a:pt x="4620177" y="553338"/>
                </a:cubicBezTo>
                <a:cubicBezTo>
                  <a:pt x="4952695" y="949252"/>
                  <a:pt x="5201030" y="1223616"/>
                  <a:pt x="5254541" y="1282496"/>
                </a:cubicBezTo>
                <a:cubicBezTo>
                  <a:pt x="5420968" y="1260600"/>
                  <a:pt x="5579693" y="1238112"/>
                  <a:pt x="5747058" y="1216717"/>
                </a:cubicBezTo>
                <a:cubicBezTo>
                  <a:pt x="5917102" y="1194992"/>
                  <a:pt x="6391737" y="1135856"/>
                  <a:pt x="6393813" y="1135636"/>
                </a:cubicBezTo>
                <a:cubicBezTo>
                  <a:pt x="6417254" y="1132784"/>
                  <a:pt x="6438417" y="1149651"/>
                  <a:pt x="6441364" y="1173131"/>
                </a:cubicBezTo>
                <a:cubicBezTo>
                  <a:pt x="6444177" y="1196592"/>
                  <a:pt x="6427568" y="1217947"/>
                  <a:pt x="6404194" y="1220833"/>
                </a:cubicBezTo>
                <a:cubicBezTo>
                  <a:pt x="6402185" y="1221077"/>
                  <a:pt x="5927884" y="1280067"/>
                  <a:pt x="5757907" y="1301749"/>
                </a:cubicBezTo>
                <a:cubicBezTo>
                  <a:pt x="5666758" y="1313399"/>
                  <a:pt x="5580832" y="1325857"/>
                  <a:pt x="5489749" y="1337642"/>
                </a:cubicBezTo>
                <a:cubicBezTo>
                  <a:pt x="5449231" y="1449560"/>
                  <a:pt x="5030786" y="2601783"/>
                  <a:pt x="4924902" y="2779315"/>
                </a:cubicBezTo>
                <a:cubicBezTo>
                  <a:pt x="4856523" y="2893978"/>
                  <a:pt x="4779906" y="3056421"/>
                  <a:pt x="4608523" y="2968117"/>
                </a:cubicBezTo>
                <a:cubicBezTo>
                  <a:pt x="4451271" y="2887087"/>
                  <a:pt x="4501903" y="2563147"/>
                  <a:pt x="4606782" y="2366482"/>
                </a:cubicBezTo>
                <a:cubicBezTo>
                  <a:pt x="4763833" y="2071789"/>
                  <a:pt x="5205651" y="1507719"/>
                  <a:pt x="5359420" y="1345791"/>
                </a:cubicBezTo>
                <a:cubicBezTo>
                  <a:pt x="5086105" y="1381325"/>
                  <a:pt x="4906016" y="1414681"/>
                  <a:pt x="4642076" y="1450835"/>
                </a:cubicBezTo>
                <a:cubicBezTo>
                  <a:pt x="4641943" y="1450858"/>
                  <a:pt x="4641809" y="1450998"/>
                  <a:pt x="4641608" y="1451000"/>
                </a:cubicBezTo>
                <a:cubicBezTo>
                  <a:pt x="4533045" y="1586663"/>
                  <a:pt x="4240575" y="2016878"/>
                  <a:pt x="4077564" y="2293970"/>
                </a:cubicBezTo>
                <a:cubicBezTo>
                  <a:pt x="3893858" y="2606344"/>
                  <a:pt x="3832980" y="3212674"/>
                  <a:pt x="3450900" y="3022934"/>
                </a:cubicBezTo>
                <a:cubicBezTo>
                  <a:pt x="3258622" y="2927451"/>
                  <a:pt x="3314143" y="2536666"/>
                  <a:pt x="3477958" y="2196297"/>
                </a:cubicBezTo>
                <a:cubicBezTo>
                  <a:pt x="3501331" y="2147675"/>
                  <a:pt x="3526981" y="2100145"/>
                  <a:pt x="3554441" y="2054597"/>
                </a:cubicBezTo>
                <a:cubicBezTo>
                  <a:pt x="3735869" y="1753069"/>
                  <a:pt x="4008113" y="1591760"/>
                  <a:pt x="4240307" y="1504919"/>
                </a:cubicBezTo>
                <a:cubicBezTo>
                  <a:pt x="4226444" y="1506876"/>
                  <a:pt x="4212313" y="1508814"/>
                  <a:pt x="4198650" y="1510757"/>
                </a:cubicBezTo>
                <a:cubicBezTo>
                  <a:pt x="3940337" y="1547371"/>
                  <a:pt x="3701043" y="1582574"/>
                  <a:pt x="3483918" y="1616067"/>
                </a:cubicBezTo>
                <a:cubicBezTo>
                  <a:pt x="3420562" y="1625830"/>
                  <a:pt x="3354661" y="1638094"/>
                  <a:pt x="3286550" y="1652423"/>
                </a:cubicBezTo>
                <a:cubicBezTo>
                  <a:pt x="3237794" y="1772032"/>
                  <a:pt x="3069692" y="2188629"/>
                  <a:pt x="2991000" y="2518061"/>
                </a:cubicBezTo>
                <a:cubicBezTo>
                  <a:pt x="2919808" y="2816297"/>
                  <a:pt x="3000175" y="3255791"/>
                  <a:pt x="2682228" y="3203144"/>
                </a:cubicBezTo>
                <a:cubicBezTo>
                  <a:pt x="2499889" y="3172946"/>
                  <a:pt x="2516170" y="2872319"/>
                  <a:pt x="2618665" y="2560615"/>
                </a:cubicBezTo>
                <a:cubicBezTo>
                  <a:pt x="2639895" y="2496047"/>
                  <a:pt x="2666671" y="2431927"/>
                  <a:pt x="2697485" y="2369013"/>
                </a:cubicBezTo>
                <a:cubicBezTo>
                  <a:pt x="2841985" y="2073905"/>
                  <a:pt x="2997228" y="1826617"/>
                  <a:pt x="3133718" y="1686673"/>
                </a:cubicBezTo>
                <a:cubicBezTo>
                  <a:pt x="3086971" y="1697436"/>
                  <a:pt x="2791019" y="1782696"/>
                  <a:pt x="2645648" y="1831144"/>
                </a:cubicBezTo>
                <a:cubicBezTo>
                  <a:pt x="2611144" y="1912943"/>
                  <a:pt x="2548290" y="2065620"/>
                  <a:pt x="2488597" y="2250164"/>
                </a:cubicBezTo>
                <a:cubicBezTo>
                  <a:pt x="2407118" y="2502075"/>
                  <a:pt x="2356132" y="2781083"/>
                  <a:pt x="2192344" y="2729105"/>
                </a:cubicBezTo>
                <a:cubicBezTo>
                  <a:pt x="2004037" y="2669339"/>
                  <a:pt x="2105513" y="2404027"/>
                  <a:pt x="2225241" y="2190029"/>
                </a:cubicBezTo>
                <a:cubicBezTo>
                  <a:pt x="2299654" y="2057034"/>
                  <a:pt x="2376666" y="1965811"/>
                  <a:pt x="2446103" y="1900714"/>
                </a:cubicBezTo>
                <a:cubicBezTo>
                  <a:pt x="2330348" y="1942417"/>
                  <a:pt x="2212603" y="1986405"/>
                  <a:pt x="2091014" y="2035154"/>
                </a:cubicBezTo>
                <a:cubicBezTo>
                  <a:pt x="2025046" y="2061595"/>
                  <a:pt x="1958803" y="2089369"/>
                  <a:pt x="1892648" y="2117149"/>
                </a:cubicBezTo>
                <a:cubicBezTo>
                  <a:pt x="1864191" y="2176172"/>
                  <a:pt x="1760879" y="2393190"/>
                  <a:pt x="1745120" y="2487401"/>
                </a:cubicBezTo>
                <a:cubicBezTo>
                  <a:pt x="1717527" y="2652375"/>
                  <a:pt x="1702881" y="2818741"/>
                  <a:pt x="1578157" y="2809606"/>
                </a:cubicBezTo>
                <a:cubicBezTo>
                  <a:pt x="1454995" y="2800592"/>
                  <a:pt x="1451901" y="2638417"/>
                  <a:pt x="1540258" y="2464885"/>
                </a:cubicBezTo>
                <a:cubicBezTo>
                  <a:pt x="1595175" y="2357018"/>
                  <a:pt x="1710616" y="2222832"/>
                  <a:pt x="1793026" y="2151312"/>
                </a:cubicBezTo>
                <a:cubicBezTo>
                  <a:pt x="1635962" y="2218064"/>
                  <a:pt x="1530795" y="2276243"/>
                  <a:pt x="1375384" y="2348700"/>
                </a:cubicBezTo>
                <a:cubicBezTo>
                  <a:pt x="1342427" y="2414006"/>
                  <a:pt x="1296116" y="2520673"/>
                  <a:pt x="1279667" y="2643400"/>
                </a:cubicBezTo>
                <a:cubicBezTo>
                  <a:pt x="1261417" y="2779623"/>
                  <a:pt x="1217389" y="2908190"/>
                  <a:pt x="1118846" y="2875949"/>
                </a:cubicBezTo>
                <a:cubicBezTo>
                  <a:pt x="994819" y="2835384"/>
                  <a:pt x="1047781" y="2664175"/>
                  <a:pt x="1121357" y="2534556"/>
                </a:cubicBezTo>
                <a:cubicBezTo>
                  <a:pt x="1143384" y="2495759"/>
                  <a:pt x="1184043" y="2456205"/>
                  <a:pt x="1227536" y="2418620"/>
                </a:cubicBezTo>
                <a:cubicBezTo>
                  <a:pt x="1162592" y="2449702"/>
                  <a:pt x="1096202" y="2479424"/>
                  <a:pt x="1032143" y="2511076"/>
                </a:cubicBezTo>
                <a:cubicBezTo>
                  <a:pt x="999031" y="2527444"/>
                  <a:pt x="973488" y="2541106"/>
                  <a:pt x="941971" y="2556959"/>
                </a:cubicBezTo>
                <a:cubicBezTo>
                  <a:pt x="943290" y="2635397"/>
                  <a:pt x="944563" y="3112530"/>
                  <a:pt x="765230" y="3134049"/>
                </a:cubicBezTo>
                <a:cubicBezTo>
                  <a:pt x="658462" y="3146860"/>
                  <a:pt x="618734" y="2992890"/>
                  <a:pt x="685995" y="2870089"/>
                </a:cubicBezTo>
                <a:cubicBezTo>
                  <a:pt x="740684" y="2770240"/>
                  <a:pt x="820328" y="2648222"/>
                  <a:pt x="870618" y="2588576"/>
                </a:cubicBezTo>
                <a:cubicBezTo>
                  <a:pt x="803331" y="2622665"/>
                  <a:pt x="762216" y="2647586"/>
                  <a:pt x="703635" y="2678326"/>
                </a:cubicBezTo>
                <a:cubicBezTo>
                  <a:pt x="669533" y="2696222"/>
                  <a:pt x="578992" y="2742948"/>
                  <a:pt x="578350" y="2743933"/>
                </a:cubicBezTo>
                <a:cubicBezTo>
                  <a:pt x="541742" y="2799487"/>
                  <a:pt x="493863" y="2953370"/>
                  <a:pt x="416724" y="3078830"/>
                </a:cubicBezTo>
                <a:cubicBezTo>
                  <a:pt x="329821" y="3220162"/>
                  <a:pt x="243091" y="3348649"/>
                  <a:pt x="151238" y="3286525"/>
                </a:cubicBezTo>
                <a:cubicBezTo>
                  <a:pt x="101671" y="3253005"/>
                  <a:pt x="121402" y="3049000"/>
                  <a:pt x="225410" y="2932501"/>
                </a:cubicBezTo>
                <a:cubicBezTo>
                  <a:pt x="329419" y="2815995"/>
                  <a:pt x="553543" y="2661369"/>
                  <a:pt x="555873" y="2660076"/>
                </a:cubicBezTo>
                <a:cubicBezTo>
                  <a:pt x="497935" y="2663613"/>
                  <a:pt x="435014" y="2668421"/>
                  <a:pt x="413268" y="2672567"/>
                </a:cubicBezTo>
                <a:cubicBezTo>
                  <a:pt x="275091" y="2698880"/>
                  <a:pt x="-2257" y="2776575"/>
                  <a:pt x="14" y="2591892"/>
                </a:cubicBezTo>
                <a:cubicBezTo>
                  <a:pt x="201" y="2577057"/>
                  <a:pt x="2599" y="2564259"/>
                  <a:pt x="6617" y="255310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5" name="Google Shape;82;p4"/>
          <p:cNvSpPr/>
          <p:nvPr/>
        </p:nvSpPr>
        <p:spPr>
          <a:xfrm rot="20261400">
            <a:off x="10443960" y="55800"/>
            <a:ext cx="2035440" cy="1042920"/>
          </a:xfrm>
          <a:custGeom>
            <a:avLst/>
            <a:gdLst>
              <a:gd name="textAreaLeft" fmla="*/ 0 w 2035440"/>
              <a:gd name="textAreaRight" fmla="*/ 2036520 w 2035440"/>
              <a:gd name="textAreaTop" fmla="*/ 0 h 1042920"/>
              <a:gd name="textAreaBottom" fmla="*/ 1044000 h 1042920"/>
            </a:gdLst>
            <a:ahLst/>
            <a:rect l="textAreaLeft" t="textAreaTop" r="textAreaRight" b="textAreaBottom"/>
            <a:pathLst>
              <a:path w="6441674" h="3302583">
                <a:moveTo>
                  <a:pt x="6617" y="2553101"/>
                </a:moveTo>
                <a:cubicBezTo>
                  <a:pt x="34746" y="2475004"/>
                  <a:pt x="146409" y="2480811"/>
                  <a:pt x="197329" y="2483235"/>
                </a:cubicBezTo>
                <a:cubicBezTo>
                  <a:pt x="355947" y="2490783"/>
                  <a:pt x="535520" y="2579595"/>
                  <a:pt x="619745" y="2626041"/>
                </a:cubicBezTo>
                <a:cubicBezTo>
                  <a:pt x="639402" y="2615540"/>
                  <a:pt x="651785" y="2608883"/>
                  <a:pt x="664175" y="2602366"/>
                </a:cubicBezTo>
                <a:cubicBezTo>
                  <a:pt x="762276" y="2550891"/>
                  <a:pt x="873029" y="2494239"/>
                  <a:pt x="994310" y="2434298"/>
                </a:cubicBezTo>
                <a:cubicBezTo>
                  <a:pt x="1080169" y="2391858"/>
                  <a:pt x="1075688" y="2399687"/>
                  <a:pt x="1162987" y="2358291"/>
                </a:cubicBezTo>
                <a:cubicBezTo>
                  <a:pt x="1125871" y="2363555"/>
                  <a:pt x="563481" y="2399211"/>
                  <a:pt x="595159" y="2184611"/>
                </a:cubicBezTo>
                <a:cubicBezTo>
                  <a:pt x="596981" y="2172288"/>
                  <a:pt x="600605" y="2161880"/>
                  <a:pt x="605547" y="2153013"/>
                </a:cubicBezTo>
                <a:cubicBezTo>
                  <a:pt x="640205" y="2090929"/>
                  <a:pt x="743678" y="2107190"/>
                  <a:pt x="805501" y="2116319"/>
                </a:cubicBezTo>
                <a:cubicBezTo>
                  <a:pt x="980031" y="2142083"/>
                  <a:pt x="1257117" y="2281882"/>
                  <a:pt x="1285768" y="2296435"/>
                </a:cubicBezTo>
                <a:cubicBezTo>
                  <a:pt x="1422748" y="2231907"/>
                  <a:pt x="1512002" y="2195467"/>
                  <a:pt x="1650729" y="2135044"/>
                </a:cubicBezTo>
                <a:cubicBezTo>
                  <a:pt x="1585906" y="2142873"/>
                  <a:pt x="1493156" y="2131810"/>
                  <a:pt x="1469997" y="2129412"/>
                </a:cubicBezTo>
                <a:cubicBezTo>
                  <a:pt x="1313368" y="2113205"/>
                  <a:pt x="1166437" y="2091398"/>
                  <a:pt x="1064993" y="1954821"/>
                </a:cubicBezTo>
                <a:cubicBezTo>
                  <a:pt x="1029678" y="1907277"/>
                  <a:pt x="992569" y="1822089"/>
                  <a:pt x="1029310" y="1765167"/>
                </a:cubicBezTo>
                <a:cubicBezTo>
                  <a:pt x="1068810" y="1703975"/>
                  <a:pt x="1173020" y="1711430"/>
                  <a:pt x="1227656" y="1736660"/>
                </a:cubicBezTo>
                <a:cubicBezTo>
                  <a:pt x="1349493" y="1792922"/>
                  <a:pt x="1382015" y="1877742"/>
                  <a:pt x="1493410" y="1955631"/>
                </a:cubicBezTo>
                <a:cubicBezTo>
                  <a:pt x="1534150" y="1984115"/>
                  <a:pt x="1698554" y="2067670"/>
                  <a:pt x="1734726" y="2091405"/>
                </a:cubicBezTo>
                <a:cubicBezTo>
                  <a:pt x="1842907" y="2044651"/>
                  <a:pt x="1951048" y="1998869"/>
                  <a:pt x="2059061" y="1955578"/>
                </a:cubicBezTo>
                <a:cubicBezTo>
                  <a:pt x="2105935" y="1936785"/>
                  <a:pt x="2151417" y="1919975"/>
                  <a:pt x="2197474" y="1902200"/>
                </a:cubicBezTo>
                <a:cubicBezTo>
                  <a:pt x="2173531" y="1903814"/>
                  <a:pt x="2149448" y="1905455"/>
                  <a:pt x="2125009" y="1904196"/>
                </a:cubicBezTo>
                <a:cubicBezTo>
                  <a:pt x="1962976" y="1895818"/>
                  <a:pt x="1874357" y="1830384"/>
                  <a:pt x="1736849" y="1726944"/>
                </a:cubicBezTo>
                <a:cubicBezTo>
                  <a:pt x="1659864" y="1669029"/>
                  <a:pt x="1539923" y="1505844"/>
                  <a:pt x="1572565" y="1403991"/>
                </a:cubicBezTo>
                <a:cubicBezTo>
                  <a:pt x="1577227" y="1389441"/>
                  <a:pt x="1584895" y="1375900"/>
                  <a:pt x="1596341" y="1364342"/>
                </a:cubicBezTo>
                <a:cubicBezTo>
                  <a:pt x="1680585" y="1279429"/>
                  <a:pt x="1786643" y="1332134"/>
                  <a:pt x="1838038" y="1399840"/>
                </a:cubicBezTo>
                <a:cubicBezTo>
                  <a:pt x="1937915" y="1531401"/>
                  <a:pt x="1952032" y="1569640"/>
                  <a:pt x="2071572" y="1680402"/>
                </a:cubicBezTo>
                <a:cubicBezTo>
                  <a:pt x="2157478" y="1760004"/>
                  <a:pt x="2287920" y="1819615"/>
                  <a:pt x="2346662" y="1845201"/>
                </a:cubicBezTo>
                <a:cubicBezTo>
                  <a:pt x="2524743" y="1779537"/>
                  <a:pt x="2663094" y="1734372"/>
                  <a:pt x="2826314" y="1686173"/>
                </a:cubicBezTo>
                <a:cubicBezTo>
                  <a:pt x="2651883" y="1648848"/>
                  <a:pt x="2427819" y="1569770"/>
                  <a:pt x="2314964" y="1494574"/>
                </a:cubicBezTo>
                <a:cubicBezTo>
                  <a:pt x="2200213" y="1418106"/>
                  <a:pt x="2142228" y="1301602"/>
                  <a:pt x="2180610" y="1229775"/>
                </a:cubicBezTo>
                <a:cubicBezTo>
                  <a:pt x="2193402" y="1205833"/>
                  <a:pt x="2216916" y="1186952"/>
                  <a:pt x="2252599" y="1176091"/>
                </a:cubicBezTo>
                <a:cubicBezTo>
                  <a:pt x="2437243" y="1119814"/>
                  <a:pt x="2621464" y="1385564"/>
                  <a:pt x="2736972" y="1489906"/>
                </a:cubicBezTo>
                <a:cubicBezTo>
                  <a:pt x="2764163" y="1514447"/>
                  <a:pt x="2935680" y="1652552"/>
                  <a:pt x="2935680" y="1652552"/>
                </a:cubicBezTo>
                <a:cubicBezTo>
                  <a:pt x="2935680" y="1652552"/>
                  <a:pt x="3337783" y="1552004"/>
                  <a:pt x="3470725" y="1531532"/>
                </a:cubicBezTo>
                <a:cubicBezTo>
                  <a:pt x="3594825" y="1512409"/>
                  <a:pt x="3741227" y="1491578"/>
                  <a:pt x="3879191" y="1471378"/>
                </a:cubicBezTo>
                <a:cubicBezTo>
                  <a:pt x="3787974" y="1459019"/>
                  <a:pt x="3695753" y="1444975"/>
                  <a:pt x="3657645" y="1434844"/>
                </a:cubicBezTo>
                <a:cubicBezTo>
                  <a:pt x="3433756" y="1375318"/>
                  <a:pt x="3259493" y="1343342"/>
                  <a:pt x="3042367" y="1236283"/>
                </a:cubicBezTo>
                <a:cubicBezTo>
                  <a:pt x="2840177" y="1136577"/>
                  <a:pt x="2680929" y="977866"/>
                  <a:pt x="2768851" y="808445"/>
                </a:cubicBezTo>
                <a:cubicBezTo>
                  <a:pt x="2789144" y="769348"/>
                  <a:pt x="2822630" y="729744"/>
                  <a:pt x="2871721" y="690064"/>
                </a:cubicBezTo>
                <a:cubicBezTo>
                  <a:pt x="3182809" y="438834"/>
                  <a:pt x="3477355" y="960055"/>
                  <a:pt x="3697226" y="1127372"/>
                </a:cubicBezTo>
                <a:cubicBezTo>
                  <a:pt x="3864055" y="1254383"/>
                  <a:pt x="4005769" y="1375568"/>
                  <a:pt x="4074416" y="1442552"/>
                </a:cubicBezTo>
                <a:cubicBezTo>
                  <a:pt x="4074550" y="1442649"/>
                  <a:pt x="4074751" y="1442657"/>
                  <a:pt x="4074751" y="1442715"/>
                </a:cubicBezTo>
                <a:cubicBezTo>
                  <a:pt x="4114265" y="1437051"/>
                  <a:pt x="4146345" y="1431790"/>
                  <a:pt x="4186796" y="1426055"/>
                </a:cubicBezTo>
                <a:cubicBezTo>
                  <a:pt x="4229994" y="1419926"/>
                  <a:pt x="4273861" y="1413708"/>
                  <a:pt x="4318062" y="1407543"/>
                </a:cubicBezTo>
                <a:cubicBezTo>
                  <a:pt x="4601223" y="1367866"/>
                  <a:pt x="4823573" y="1330886"/>
                  <a:pt x="5122605" y="1291408"/>
                </a:cubicBezTo>
                <a:cubicBezTo>
                  <a:pt x="5018597" y="1247172"/>
                  <a:pt x="4896773" y="1158944"/>
                  <a:pt x="4772204" y="1111549"/>
                </a:cubicBezTo>
                <a:cubicBezTo>
                  <a:pt x="4426826" y="980103"/>
                  <a:pt x="3272887" y="495594"/>
                  <a:pt x="3402613" y="172049"/>
                </a:cubicBezTo>
                <a:cubicBezTo>
                  <a:pt x="3406833" y="161614"/>
                  <a:pt x="3412257" y="151167"/>
                  <a:pt x="3419222" y="141087"/>
                </a:cubicBezTo>
                <a:cubicBezTo>
                  <a:pt x="3595495" y="-115471"/>
                  <a:pt x="4116006" y="-46965"/>
                  <a:pt x="4620177" y="553338"/>
                </a:cubicBezTo>
                <a:cubicBezTo>
                  <a:pt x="4952695" y="949252"/>
                  <a:pt x="5201030" y="1223616"/>
                  <a:pt x="5254541" y="1282496"/>
                </a:cubicBezTo>
                <a:cubicBezTo>
                  <a:pt x="5420968" y="1260600"/>
                  <a:pt x="5579693" y="1238112"/>
                  <a:pt x="5747058" y="1216717"/>
                </a:cubicBezTo>
                <a:cubicBezTo>
                  <a:pt x="5917102" y="1194992"/>
                  <a:pt x="6391737" y="1135856"/>
                  <a:pt x="6393813" y="1135636"/>
                </a:cubicBezTo>
                <a:cubicBezTo>
                  <a:pt x="6417254" y="1132784"/>
                  <a:pt x="6438417" y="1149651"/>
                  <a:pt x="6441364" y="1173131"/>
                </a:cubicBezTo>
                <a:cubicBezTo>
                  <a:pt x="6444177" y="1196592"/>
                  <a:pt x="6427568" y="1217947"/>
                  <a:pt x="6404194" y="1220833"/>
                </a:cubicBezTo>
                <a:cubicBezTo>
                  <a:pt x="6402185" y="1221077"/>
                  <a:pt x="5927884" y="1280067"/>
                  <a:pt x="5757907" y="1301749"/>
                </a:cubicBezTo>
                <a:cubicBezTo>
                  <a:pt x="5666758" y="1313399"/>
                  <a:pt x="5580832" y="1325857"/>
                  <a:pt x="5489749" y="1337642"/>
                </a:cubicBezTo>
                <a:cubicBezTo>
                  <a:pt x="5449231" y="1449560"/>
                  <a:pt x="5030786" y="2601783"/>
                  <a:pt x="4924902" y="2779315"/>
                </a:cubicBezTo>
                <a:cubicBezTo>
                  <a:pt x="4856523" y="2893978"/>
                  <a:pt x="4779906" y="3056421"/>
                  <a:pt x="4608523" y="2968117"/>
                </a:cubicBezTo>
                <a:cubicBezTo>
                  <a:pt x="4451271" y="2887087"/>
                  <a:pt x="4501903" y="2563147"/>
                  <a:pt x="4606782" y="2366482"/>
                </a:cubicBezTo>
                <a:cubicBezTo>
                  <a:pt x="4763833" y="2071789"/>
                  <a:pt x="5205651" y="1507719"/>
                  <a:pt x="5359420" y="1345791"/>
                </a:cubicBezTo>
                <a:cubicBezTo>
                  <a:pt x="5086105" y="1381325"/>
                  <a:pt x="4906016" y="1414681"/>
                  <a:pt x="4642076" y="1450835"/>
                </a:cubicBezTo>
                <a:cubicBezTo>
                  <a:pt x="4641943" y="1450858"/>
                  <a:pt x="4641809" y="1450998"/>
                  <a:pt x="4641608" y="1451000"/>
                </a:cubicBezTo>
                <a:cubicBezTo>
                  <a:pt x="4533045" y="1586663"/>
                  <a:pt x="4240575" y="2016878"/>
                  <a:pt x="4077564" y="2293970"/>
                </a:cubicBezTo>
                <a:cubicBezTo>
                  <a:pt x="3893858" y="2606344"/>
                  <a:pt x="3832980" y="3212674"/>
                  <a:pt x="3450900" y="3022934"/>
                </a:cubicBezTo>
                <a:cubicBezTo>
                  <a:pt x="3258622" y="2927451"/>
                  <a:pt x="3314143" y="2536666"/>
                  <a:pt x="3477958" y="2196297"/>
                </a:cubicBezTo>
                <a:cubicBezTo>
                  <a:pt x="3501331" y="2147675"/>
                  <a:pt x="3526981" y="2100145"/>
                  <a:pt x="3554441" y="2054597"/>
                </a:cubicBezTo>
                <a:cubicBezTo>
                  <a:pt x="3735869" y="1753069"/>
                  <a:pt x="4008113" y="1591760"/>
                  <a:pt x="4240307" y="1504919"/>
                </a:cubicBezTo>
                <a:cubicBezTo>
                  <a:pt x="4226444" y="1506876"/>
                  <a:pt x="4212313" y="1508814"/>
                  <a:pt x="4198650" y="1510757"/>
                </a:cubicBezTo>
                <a:cubicBezTo>
                  <a:pt x="3940337" y="1547371"/>
                  <a:pt x="3701043" y="1582574"/>
                  <a:pt x="3483918" y="1616067"/>
                </a:cubicBezTo>
                <a:cubicBezTo>
                  <a:pt x="3420562" y="1625830"/>
                  <a:pt x="3354661" y="1638094"/>
                  <a:pt x="3286550" y="1652423"/>
                </a:cubicBezTo>
                <a:cubicBezTo>
                  <a:pt x="3237794" y="1772032"/>
                  <a:pt x="3069692" y="2188629"/>
                  <a:pt x="2991000" y="2518061"/>
                </a:cubicBezTo>
                <a:cubicBezTo>
                  <a:pt x="2919808" y="2816297"/>
                  <a:pt x="3000175" y="3255791"/>
                  <a:pt x="2682228" y="3203144"/>
                </a:cubicBezTo>
                <a:cubicBezTo>
                  <a:pt x="2499889" y="3172946"/>
                  <a:pt x="2516170" y="2872319"/>
                  <a:pt x="2618665" y="2560615"/>
                </a:cubicBezTo>
                <a:cubicBezTo>
                  <a:pt x="2639895" y="2496047"/>
                  <a:pt x="2666671" y="2431927"/>
                  <a:pt x="2697485" y="2369013"/>
                </a:cubicBezTo>
                <a:cubicBezTo>
                  <a:pt x="2841985" y="2073905"/>
                  <a:pt x="2997228" y="1826617"/>
                  <a:pt x="3133718" y="1686673"/>
                </a:cubicBezTo>
                <a:cubicBezTo>
                  <a:pt x="3086971" y="1697436"/>
                  <a:pt x="2791019" y="1782696"/>
                  <a:pt x="2645648" y="1831144"/>
                </a:cubicBezTo>
                <a:cubicBezTo>
                  <a:pt x="2611144" y="1912943"/>
                  <a:pt x="2548290" y="2065620"/>
                  <a:pt x="2488597" y="2250164"/>
                </a:cubicBezTo>
                <a:cubicBezTo>
                  <a:pt x="2407118" y="2502075"/>
                  <a:pt x="2356132" y="2781083"/>
                  <a:pt x="2192344" y="2729105"/>
                </a:cubicBezTo>
                <a:cubicBezTo>
                  <a:pt x="2004037" y="2669339"/>
                  <a:pt x="2105513" y="2404027"/>
                  <a:pt x="2225241" y="2190029"/>
                </a:cubicBezTo>
                <a:cubicBezTo>
                  <a:pt x="2299654" y="2057034"/>
                  <a:pt x="2376666" y="1965811"/>
                  <a:pt x="2446103" y="1900714"/>
                </a:cubicBezTo>
                <a:cubicBezTo>
                  <a:pt x="2330348" y="1942417"/>
                  <a:pt x="2212603" y="1986405"/>
                  <a:pt x="2091014" y="2035154"/>
                </a:cubicBezTo>
                <a:cubicBezTo>
                  <a:pt x="2025046" y="2061595"/>
                  <a:pt x="1958803" y="2089369"/>
                  <a:pt x="1892648" y="2117149"/>
                </a:cubicBezTo>
                <a:cubicBezTo>
                  <a:pt x="1864191" y="2176172"/>
                  <a:pt x="1760879" y="2393190"/>
                  <a:pt x="1745120" y="2487401"/>
                </a:cubicBezTo>
                <a:cubicBezTo>
                  <a:pt x="1717527" y="2652375"/>
                  <a:pt x="1702881" y="2818741"/>
                  <a:pt x="1578157" y="2809606"/>
                </a:cubicBezTo>
                <a:cubicBezTo>
                  <a:pt x="1454995" y="2800592"/>
                  <a:pt x="1451901" y="2638417"/>
                  <a:pt x="1540258" y="2464885"/>
                </a:cubicBezTo>
                <a:cubicBezTo>
                  <a:pt x="1595175" y="2357018"/>
                  <a:pt x="1710616" y="2222832"/>
                  <a:pt x="1793026" y="2151312"/>
                </a:cubicBezTo>
                <a:cubicBezTo>
                  <a:pt x="1635962" y="2218064"/>
                  <a:pt x="1530795" y="2276243"/>
                  <a:pt x="1375384" y="2348700"/>
                </a:cubicBezTo>
                <a:cubicBezTo>
                  <a:pt x="1342427" y="2414006"/>
                  <a:pt x="1296116" y="2520673"/>
                  <a:pt x="1279667" y="2643400"/>
                </a:cubicBezTo>
                <a:cubicBezTo>
                  <a:pt x="1261417" y="2779623"/>
                  <a:pt x="1217389" y="2908190"/>
                  <a:pt x="1118846" y="2875949"/>
                </a:cubicBezTo>
                <a:cubicBezTo>
                  <a:pt x="994819" y="2835384"/>
                  <a:pt x="1047781" y="2664175"/>
                  <a:pt x="1121357" y="2534556"/>
                </a:cubicBezTo>
                <a:cubicBezTo>
                  <a:pt x="1143384" y="2495759"/>
                  <a:pt x="1184043" y="2456205"/>
                  <a:pt x="1227536" y="2418620"/>
                </a:cubicBezTo>
                <a:cubicBezTo>
                  <a:pt x="1162592" y="2449702"/>
                  <a:pt x="1096202" y="2479424"/>
                  <a:pt x="1032143" y="2511076"/>
                </a:cubicBezTo>
                <a:cubicBezTo>
                  <a:pt x="999031" y="2527444"/>
                  <a:pt x="973488" y="2541106"/>
                  <a:pt x="941971" y="2556959"/>
                </a:cubicBezTo>
                <a:cubicBezTo>
                  <a:pt x="943290" y="2635397"/>
                  <a:pt x="944563" y="3112530"/>
                  <a:pt x="765230" y="3134049"/>
                </a:cubicBezTo>
                <a:cubicBezTo>
                  <a:pt x="658462" y="3146860"/>
                  <a:pt x="618734" y="2992890"/>
                  <a:pt x="685995" y="2870089"/>
                </a:cubicBezTo>
                <a:cubicBezTo>
                  <a:pt x="740684" y="2770240"/>
                  <a:pt x="820328" y="2648222"/>
                  <a:pt x="870618" y="2588576"/>
                </a:cubicBezTo>
                <a:cubicBezTo>
                  <a:pt x="803331" y="2622665"/>
                  <a:pt x="762216" y="2647586"/>
                  <a:pt x="703635" y="2678326"/>
                </a:cubicBezTo>
                <a:cubicBezTo>
                  <a:pt x="669533" y="2696222"/>
                  <a:pt x="578992" y="2742948"/>
                  <a:pt x="578350" y="2743933"/>
                </a:cubicBezTo>
                <a:cubicBezTo>
                  <a:pt x="541742" y="2799487"/>
                  <a:pt x="493863" y="2953370"/>
                  <a:pt x="416724" y="3078830"/>
                </a:cubicBezTo>
                <a:cubicBezTo>
                  <a:pt x="329821" y="3220162"/>
                  <a:pt x="243091" y="3348649"/>
                  <a:pt x="151238" y="3286525"/>
                </a:cubicBezTo>
                <a:cubicBezTo>
                  <a:pt x="101671" y="3253005"/>
                  <a:pt x="121402" y="3049000"/>
                  <a:pt x="225410" y="2932501"/>
                </a:cubicBezTo>
                <a:cubicBezTo>
                  <a:pt x="329419" y="2815995"/>
                  <a:pt x="553543" y="2661369"/>
                  <a:pt x="555873" y="2660076"/>
                </a:cubicBezTo>
                <a:cubicBezTo>
                  <a:pt x="497935" y="2663613"/>
                  <a:pt x="435014" y="2668421"/>
                  <a:pt x="413268" y="2672567"/>
                </a:cubicBezTo>
                <a:cubicBezTo>
                  <a:pt x="275091" y="2698880"/>
                  <a:pt x="-2257" y="2776575"/>
                  <a:pt x="14" y="2591892"/>
                </a:cubicBezTo>
                <a:cubicBezTo>
                  <a:pt x="201" y="2577057"/>
                  <a:pt x="2599" y="2564259"/>
                  <a:pt x="6617" y="2553101"/>
                </a:cubicBezTo>
                <a:close/>
              </a:path>
            </a:pathLst>
          </a:custGeom>
          <a:blipFill rotWithShape="0">
            <a:blip r:embed="rId6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6" name="Google Shape;83;p4"/>
          <p:cNvSpPr/>
          <p:nvPr/>
        </p:nvSpPr>
        <p:spPr>
          <a:xfrm>
            <a:off x="0" y="-1800"/>
            <a:ext cx="2195640" cy="1735560"/>
          </a:xfrm>
          <a:custGeom>
            <a:avLst/>
            <a:gdLst>
              <a:gd name="textAreaLeft" fmla="*/ 0 w 2195640"/>
              <a:gd name="textAreaRight" fmla="*/ 2196720 w 2195640"/>
              <a:gd name="textAreaTop" fmla="*/ 0 h 1735560"/>
              <a:gd name="textAreaBottom" fmla="*/ 1736640 h 1735560"/>
            </a:gdLst>
            <a:ahLst/>
            <a:rect l="textAreaLeft" t="textAreaTop" r="textAreaRight" b="textAreaBottom"/>
            <a:pathLst>
              <a:path w="2654802" h="2098668">
                <a:moveTo>
                  <a:pt x="0" y="2098669"/>
                </a:moveTo>
                <a:cubicBezTo>
                  <a:pt x="0" y="2098669"/>
                  <a:pt x="455717" y="1603379"/>
                  <a:pt x="956162" y="1390587"/>
                </a:cubicBezTo>
                <a:cubicBezTo>
                  <a:pt x="1268790" y="1257659"/>
                  <a:pt x="1628166" y="1117091"/>
                  <a:pt x="1838065" y="1005025"/>
                </a:cubicBezTo>
                <a:cubicBezTo>
                  <a:pt x="2588788" y="604218"/>
                  <a:pt x="2654803" y="0"/>
                  <a:pt x="2654803" y="0"/>
                </a:cubicBezTo>
                <a:cubicBezTo>
                  <a:pt x="2654803" y="0"/>
                  <a:pt x="282785" y="0"/>
                  <a:pt x="0" y="0"/>
                </a:cubicBezTo>
                <a:lnTo>
                  <a:pt x="0" y="2098669"/>
                </a:lnTo>
                <a:close/>
              </a:path>
            </a:pathLst>
          </a:custGeom>
          <a:blipFill rotWithShape="0">
            <a:blip r:embed="rId7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77" name="Google Shape;84;p4"/>
          <p:cNvGrpSpPr/>
          <p:nvPr/>
        </p:nvGrpSpPr>
        <p:grpSpPr>
          <a:xfrm>
            <a:off x="2520" y="1080"/>
            <a:ext cx="1908000" cy="1861560"/>
            <a:chOff x="2520" y="1080"/>
            <a:chExt cx="1908000" cy="1861560"/>
          </a:xfrm>
        </p:grpSpPr>
        <p:sp>
          <p:nvSpPr>
            <p:cNvPr id="78" name="Google Shape;85;p4"/>
            <p:cNvSpPr/>
            <p:nvPr/>
          </p:nvSpPr>
          <p:spPr>
            <a:xfrm rot="16200000">
              <a:off x="25920" y="-21600"/>
              <a:ext cx="1860840" cy="1908000"/>
            </a:xfrm>
            <a:custGeom>
              <a:avLst/>
              <a:gdLst>
                <a:gd name="textAreaLeft" fmla="*/ 0 w 1860840"/>
                <a:gd name="textAreaRight" fmla="*/ 1861920 w 1860840"/>
                <a:gd name="textAreaTop" fmla="*/ 0 h 1908000"/>
                <a:gd name="textAreaBottom" fmla="*/ 1909080 h 1908000"/>
              </a:gdLst>
              <a:ahLst/>
              <a:rect l="textAreaLeft" t="textAreaTop" r="textAreaRight" b="textAreaBottom"/>
              <a:pathLst>
                <a:path w="3396049" h="2523273">
                  <a:moveTo>
                    <a:pt x="3396050" y="2523274"/>
                  </a:moveTo>
                  <a:cubicBezTo>
                    <a:pt x="3396050" y="2523274"/>
                    <a:pt x="2776352" y="2462409"/>
                    <a:pt x="2264680" y="2430296"/>
                  </a:cubicBezTo>
                  <a:cubicBezTo>
                    <a:pt x="1660386" y="2392363"/>
                    <a:pt x="1567629" y="2140411"/>
                    <a:pt x="1071228" y="2196119"/>
                  </a:cubicBezTo>
                  <a:cubicBezTo>
                    <a:pt x="481413" y="2262315"/>
                    <a:pt x="0" y="1883364"/>
                    <a:pt x="0" y="1573622"/>
                  </a:cubicBezTo>
                  <a:cubicBezTo>
                    <a:pt x="0" y="1353570"/>
                    <a:pt x="232369" y="1240500"/>
                    <a:pt x="565906" y="1007971"/>
                  </a:cubicBezTo>
                  <a:cubicBezTo>
                    <a:pt x="748413" y="880729"/>
                    <a:pt x="816417" y="443036"/>
                    <a:pt x="1365506" y="285798"/>
                  </a:cubicBezTo>
                  <a:cubicBezTo>
                    <a:pt x="1748656" y="176089"/>
                    <a:pt x="1959687" y="257776"/>
                    <a:pt x="2564116" y="180150"/>
                  </a:cubicBezTo>
                  <a:cubicBezTo>
                    <a:pt x="3259559" y="90827"/>
                    <a:pt x="3396050" y="0"/>
                    <a:pt x="3396050" y="0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9" name="Google Shape;86;p4"/>
            <p:cNvSpPr/>
            <p:nvPr/>
          </p:nvSpPr>
          <p:spPr>
            <a:xfrm rot="16200000">
              <a:off x="101160" y="18000"/>
              <a:ext cx="1615320" cy="1581120"/>
            </a:xfrm>
            <a:custGeom>
              <a:avLst/>
              <a:gdLst>
                <a:gd name="textAreaLeft" fmla="*/ 0 w 1615320"/>
                <a:gd name="textAreaRight" fmla="*/ 1616400 w 1615320"/>
                <a:gd name="textAreaTop" fmla="*/ 0 h 1581120"/>
                <a:gd name="textAreaBottom" fmla="*/ 1582200 h 1581120"/>
              </a:gdLst>
              <a:ahLst/>
              <a:rect l="textAreaLeft" t="textAreaTop" r="textAreaRight" b="textAreaBottom"/>
              <a:pathLst>
                <a:path w="2948183" h="2051595">
                  <a:moveTo>
                    <a:pt x="2948184" y="1978529"/>
                  </a:moveTo>
                  <a:cubicBezTo>
                    <a:pt x="2948184" y="1978529"/>
                    <a:pt x="2471874" y="2081030"/>
                    <a:pt x="2173310" y="2043224"/>
                  </a:cubicBezTo>
                  <a:cubicBezTo>
                    <a:pt x="1890886" y="2007454"/>
                    <a:pt x="1608999" y="1887472"/>
                    <a:pt x="1250159" y="1817694"/>
                  </a:cubicBezTo>
                  <a:cubicBezTo>
                    <a:pt x="709958" y="1712647"/>
                    <a:pt x="75258" y="2028369"/>
                    <a:pt x="4675" y="1509874"/>
                  </a:cubicBezTo>
                  <a:cubicBezTo>
                    <a:pt x="-65271" y="996080"/>
                    <a:pt x="669640" y="1057186"/>
                    <a:pt x="871027" y="875422"/>
                  </a:cubicBezTo>
                  <a:cubicBezTo>
                    <a:pt x="1119362" y="651298"/>
                    <a:pt x="1048437" y="488407"/>
                    <a:pt x="1257057" y="359217"/>
                  </a:cubicBezTo>
                  <a:cubicBezTo>
                    <a:pt x="1367161" y="291032"/>
                    <a:pt x="1727473" y="281281"/>
                    <a:pt x="2122880" y="226303"/>
                  </a:cubicBezTo>
                  <a:cubicBezTo>
                    <a:pt x="2336656" y="196587"/>
                    <a:pt x="2535833" y="-13342"/>
                    <a:pt x="2948184" y="670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80" name="Google Shape;87;p4"/>
            <p:cNvSpPr/>
            <p:nvPr/>
          </p:nvSpPr>
          <p:spPr>
            <a:xfrm rot="16200000">
              <a:off x="220680" y="73440"/>
              <a:ext cx="1302840" cy="1157760"/>
            </a:xfrm>
            <a:custGeom>
              <a:avLst/>
              <a:gdLst>
                <a:gd name="textAreaLeft" fmla="*/ 0 w 1302840"/>
                <a:gd name="textAreaRight" fmla="*/ 1303920 w 1302840"/>
                <a:gd name="textAreaTop" fmla="*/ 0 h 1157760"/>
                <a:gd name="textAreaBottom" fmla="*/ 1158840 h 1157760"/>
              </a:gdLst>
              <a:ahLst/>
              <a:rect l="textAreaLeft" t="textAreaTop" r="textAreaRight" b="textAreaBottom"/>
              <a:pathLst>
                <a:path w="2378432" h="1455012">
                  <a:moveTo>
                    <a:pt x="2378433" y="1401835"/>
                  </a:moveTo>
                  <a:cubicBezTo>
                    <a:pt x="2378433" y="1401835"/>
                    <a:pt x="2149253" y="1448046"/>
                    <a:pt x="1885782" y="1454803"/>
                  </a:cubicBezTo>
                  <a:cubicBezTo>
                    <a:pt x="1610457" y="1461862"/>
                    <a:pt x="1308813" y="1287640"/>
                    <a:pt x="967252" y="1309145"/>
                  </a:cubicBezTo>
                  <a:cubicBezTo>
                    <a:pt x="553896" y="1335164"/>
                    <a:pt x="48655" y="1449084"/>
                    <a:pt x="1506" y="1257556"/>
                  </a:cubicBezTo>
                  <a:cubicBezTo>
                    <a:pt x="-34592" y="1110973"/>
                    <a:pt x="588053" y="850107"/>
                    <a:pt x="796672" y="785907"/>
                  </a:cubicBezTo>
                  <a:cubicBezTo>
                    <a:pt x="1048356" y="708440"/>
                    <a:pt x="935105" y="424161"/>
                    <a:pt x="1230790" y="220698"/>
                  </a:cubicBezTo>
                  <a:cubicBezTo>
                    <a:pt x="1513347" y="26243"/>
                    <a:pt x="2378433" y="0"/>
                    <a:pt x="2378433" y="0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81" name="Google Shape;88;p4"/>
            <p:cNvSpPr/>
            <p:nvPr/>
          </p:nvSpPr>
          <p:spPr>
            <a:xfrm rot="16200000">
              <a:off x="341280" y="138600"/>
              <a:ext cx="1050480" cy="775440"/>
            </a:xfrm>
            <a:custGeom>
              <a:avLst/>
              <a:gdLst>
                <a:gd name="textAreaLeft" fmla="*/ 0 w 1050480"/>
                <a:gd name="textAreaRight" fmla="*/ 1051560 w 1050480"/>
                <a:gd name="textAreaTop" fmla="*/ 0 h 775440"/>
                <a:gd name="textAreaBottom" fmla="*/ 776520 h 775440"/>
              </a:gdLst>
              <a:ahLst/>
              <a:rect l="textAreaLeft" t="textAreaTop" r="textAreaRight" b="textAreaBottom"/>
              <a:pathLst>
                <a:path w="1917577" h="995897">
                  <a:moveTo>
                    <a:pt x="1917578" y="844164"/>
                  </a:moveTo>
                  <a:cubicBezTo>
                    <a:pt x="1917578" y="844164"/>
                    <a:pt x="1546482" y="922260"/>
                    <a:pt x="1424793" y="929815"/>
                  </a:cubicBezTo>
                  <a:cubicBezTo>
                    <a:pt x="1273501" y="939218"/>
                    <a:pt x="1136677" y="857826"/>
                    <a:pt x="909505" y="888198"/>
                  </a:cubicBezTo>
                  <a:cubicBezTo>
                    <a:pt x="481482" y="945399"/>
                    <a:pt x="33503" y="1079606"/>
                    <a:pt x="619" y="921390"/>
                  </a:cubicBezTo>
                  <a:cubicBezTo>
                    <a:pt x="-21616" y="814307"/>
                    <a:pt x="561515" y="789119"/>
                    <a:pt x="690170" y="627916"/>
                  </a:cubicBezTo>
                  <a:cubicBezTo>
                    <a:pt x="777636" y="518328"/>
                    <a:pt x="802483" y="345833"/>
                    <a:pt x="982304" y="252065"/>
                  </a:cubicBezTo>
                  <a:cubicBezTo>
                    <a:pt x="1354806" y="57864"/>
                    <a:pt x="1337460" y="233487"/>
                    <a:pt x="1912152" y="0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82" name="Google Shape;89;p4"/>
            <p:cNvSpPr/>
            <p:nvPr/>
          </p:nvSpPr>
          <p:spPr>
            <a:xfrm rot="16200000">
              <a:off x="599040" y="104400"/>
              <a:ext cx="593640" cy="386640"/>
            </a:xfrm>
            <a:custGeom>
              <a:avLst/>
              <a:gdLst>
                <a:gd name="textAreaLeft" fmla="*/ 0 w 593640"/>
                <a:gd name="textAreaRight" fmla="*/ 594720 w 593640"/>
                <a:gd name="textAreaTop" fmla="*/ 0 h 386640"/>
                <a:gd name="textAreaBottom" fmla="*/ 387720 h 386640"/>
              </a:gdLst>
              <a:ahLst/>
              <a:rect l="textAreaLeft" t="textAreaTop" r="textAreaRight" b="textAreaBottom"/>
              <a:pathLst>
                <a:path w="1084754" h="522746">
                  <a:moveTo>
                    <a:pt x="1084755" y="240432"/>
                  </a:moveTo>
                  <a:cubicBezTo>
                    <a:pt x="1084755" y="240432"/>
                    <a:pt x="936678" y="338192"/>
                    <a:pt x="728795" y="377659"/>
                  </a:cubicBezTo>
                  <a:cubicBezTo>
                    <a:pt x="606168" y="400932"/>
                    <a:pt x="464722" y="373802"/>
                    <a:pt x="355288" y="428806"/>
                  </a:cubicBezTo>
                  <a:cubicBezTo>
                    <a:pt x="169640" y="522133"/>
                    <a:pt x="32413" y="553436"/>
                    <a:pt x="3213" y="488258"/>
                  </a:cubicBezTo>
                  <a:cubicBezTo>
                    <a:pt x="-21700" y="432677"/>
                    <a:pt x="102667" y="436528"/>
                    <a:pt x="223754" y="360548"/>
                  </a:cubicBezTo>
                  <a:cubicBezTo>
                    <a:pt x="341559" y="286637"/>
                    <a:pt x="453604" y="132861"/>
                    <a:pt x="606168" y="80595"/>
                  </a:cubicBezTo>
                  <a:cubicBezTo>
                    <a:pt x="857048" y="-5337"/>
                    <a:pt x="1084755" y="67"/>
                    <a:pt x="1084755" y="67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83" name="Google Shape;90;p4"/>
          <p:cNvSpPr/>
          <p:nvPr/>
        </p:nvSpPr>
        <p:spPr>
          <a:xfrm rot="514800">
            <a:off x="10770840" y="5505480"/>
            <a:ext cx="1837800" cy="1734840"/>
          </a:xfrm>
          <a:custGeom>
            <a:avLst/>
            <a:gdLst>
              <a:gd name="textAreaLeft" fmla="*/ 0 w 1837800"/>
              <a:gd name="textAreaRight" fmla="*/ 1838880 w 1837800"/>
              <a:gd name="textAreaTop" fmla="*/ 0 h 1734840"/>
              <a:gd name="textAreaBottom" fmla="*/ 1735920 h 1734840"/>
            </a:gdLst>
            <a:ahLst/>
            <a:rect l="textAreaLeft" t="textAreaTop" r="textAreaRight" b="textAreaBottom"/>
            <a:pathLst>
              <a:path w="3436818" h="3244341">
                <a:moveTo>
                  <a:pt x="2217464" y="3244167"/>
                </a:moveTo>
                <a:cubicBezTo>
                  <a:pt x="2403983" y="3254012"/>
                  <a:pt x="2617157" y="2846617"/>
                  <a:pt x="2760077" y="2522744"/>
                </a:cubicBezTo>
                <a:cubicBezTo>
                  <a:pt x="2881164" y="2248310"/>
                  <a:pt x="3344882" y="2193560"/>
                  <a:pt x="3429669" y="1722581"/>
                </a:cubicBezTo>
                <a:cubicBezTo>
                  <a:pt x="3477756" y="1455200"/>
                  <a:pt x="3267529" y="1206048"/>
                  <a:pt x="3267529" y="1206048"/>
                </a:cubicBezTo>
                <a:cubicBezTo>
                  <a:pt x="3267529" y="1206048"/>
                  <a:pt x="3044777" y="1930873"/>
                  <a:pt x="2853972" y="1753677"/>
                </a:cubicBezTo>
                <a:cubicBezTo>
                  <a:pt x="2698194" y="1609016"/>
                  <a:pt x="3150259" y="1263169"/>
                  <a:pt x="3007541" y="902796"/>
                </a:cubicBezTo>
                <a:cubicBezTo>
                  <a:pt x="2864822" y="542416"/>
                  <a:pt x="2282963" y="312097"/>
                  <a:pt x="2282963" y="312097"/>
                </a:cubicBezTo>
                <a:cubicBezTo>
                  <a:pt x="2282963" y="312097"/>
                  <a:pt x="2609589" y="1315066"/>
                  <a:pt x="2179625" y="1336317"/>
                </a:cubicBezTo>
                <a:cubicBezTo>
                  <a:pt x="1811275" y="1354520"/>
                  <a:pt x="2089279" y="720918"/>
                  <a:pt x="1990494" y="403736"/>
                </a:cubicBezTo>
                <a:cubicBezTo>
                  <a:pt x="1929750" y="208724"/>
                  <a:pt x="1190104" y="-85011"/>
                  <a:pt x="1018720" y="23291"/>
                </a:cubicBezTo>
                <a:cubicBezTo>
                  <a:pt x="911497" y="91040"/>
                  <a:pt x="1485989" y="644402"/>
                  <a:pt x="1270604" y="737052"/>
                </a:cubicBezTo>
                <a:cubicBezTo>
                  <a:pt x="1059976" y="827666"/>
                  <a:pt x="953556" y="366432"/>
                  <a:pt x="772463" y="219976"/>
                </a:cubicBezTo>
                <a:cubicBezTo>
                  <a:pt x="708905" y="168574"/>
                  <a:pt x="624989" y="158529"/>
                  <a:pt x="531294" y="170229"/>
                </a:cubicBezTo>
                <a:cubicBezTo>
                  <a:pt x="437599" y="181922"/>
                  <a:pt x="353213" y="224892"/>
                  <a:pt x="353213" y="224892"/>
                </a:cubicBezTo>
                <a:cubicBezTo>
                  <a:pt x="353213" y="224892"/>
                  <a:pt x="360178" y="316209"/>
                  <a:pt x="321133" y="429219"/>
                </a:cubicBezTo>
                <a:cubicBezTo>
                  <a:pt x="286776" y="528439"/>
                  <a:pt x="194522" y="581963"/>
                  <a:pt x="296420" y="699789"/>
                </a:cubicBezTo>
                <a:cubicBezTo>
                  <a:pt x="514417" y="951793"/>
                  <a:pt x="1225532" y="1160420"/>
                  <a:pt x="1214013" y="1277233"/>
                </a:cubicBezTo>
                <a:cubicBezTo>
                  <a:pt x="1203364" y="1385059"/>
                  <a:pt x="893683" y="1393605"/>
                  <a:pt x="605365" y="1296722"/>
                </a:cubicBezTo>
                <a:cubicBezTo>
                  <a:pt x="317048" y="1199840"/>
                  <a:pt x="60791" y="889709"/>
                  <a:pt x="60791" y="889709"/>
                </a:cubicBezTo>
                <a:cubicBezTo>
                  <a:pt x="60791" y="889709"/>
                  <a:pt x="-14614" y="973198"/>
                  <a:pt x="2538" y="1079061"/>
                </a:cubicBezTo>
                <a:cubicBezTo>
                  <a:pt x="19696" y="1184925"/>
                  <a:pt x="129411" y="1313131"/>
                  <a:pt x="129411" y="1313131"/>
                </a:cubicBezTo>
                <a:cubicBezTo>
                  <a:pt x="129411" y="1313131"/>
                  <a:pt x="56832" y="1536156"/>
                  <a:pt x="253022" y="1660283"/>
                </a:cubicBezTo>
                <a:cubicBezTo>
                  <a:pt x="697855" y="1941676"/>
                  <a:pt x="1603860" y="1766187"/>
                  <a:pt x="1578947" y="2020235"/>
                </a:cubicBezTo>
                <a:cubicBezTo>
                  <a:pt x="1570040" y="2110936"/>
                  <a:pt x="1347490" y="2179576"/>
                  <a:pt x="1084622" y="2147135"/>
                </a:cubicBezTo>
                <a:cubicBezTo>
                  <a:pt x="733149" y="2103750"/>
                  <a:pt x="319325" y="1935775"/>
                  <a:pt x="319325" y="1935775"/>
                </a:cubicBezTo>
                <a:cubicBezTo>
                  <a:pt x="319325" y="1935775"/>
                  <a:pt x="227573" y="2218829"/>
                  <a:pt x="614139" y="2334577"/>
                </a:cubicBezTo>
                <a:cubicBezTo>
                  <a:pt x="1000705" y="2450333"/>
                  <a:pt x="1862040" y="2313173"/>
                  <a:pt x="1883605" y="2391859"/>
                </a:cubicBezTo>
                <a:cubicBezTo>
                  <a:pt x="1907180" y="2478153"/>
                  <a:pt x="1558454" y="2500388"/>
                  <a:pt x="1306837" y="2596139"/>
                </a:cubicBezTo>
                <a:cubicBezTo>
                  <a:pt x="1045442" y="2695594"/>
                  <a:pt x="789005" y="2639805"/>
                  <a:pt x="789005" y="2639805"/>
                </a:cubicBezTo>
                <a:cubicBezTo>
                  <a:pt x="789005" y="2639805"/>
                  <a:pt x="888526" y="2729348"/>
                  <a:pt x="1016042" y="2841728"/>
                </a:cubicBezTo>
                <a:cubicBezTo>
                  <a:pt x="1122997" y="2935959"/>
                  <a:pt x="1244016" y="3052424"/>
                  <a:pt x="1395844" y="3084236"/>
                </a:cubicBezTo>
                <a:cubicBezTo>
                  <a:pt x="1728631" y="3153954"/>
                  <a:pt x="2045277" y="2762432"/>
                  <a:pt x="2140445" y="2904950"/>
                </a:cubicBezTo>
                <a:cubicBezTo>
                  <a:pt x="2245994" y="3062939"/>
                  <a:pt x="1886553" y="3179136"/>
                  <a:pt x="1886553" y="3179136"/>
                </a:cubicBezTo>
                <a:cubicBezTo>
                  <a:pt x="1886553" y="3179136"/>
                  <a:pt x="2030945" y="3234388"/>
                  <a:pt x="2217464" y="3244167"/>
                </a:cubicBezTo>
                <a:close/>
                <a:moveTo>
                  <a:pt x="1988753" y="2352305"/>
                </a:moveTo>
                <a:cubicBezTo>
                  <a:pt x="1892580" y="2340063"/>
                  <a:pt x="1800091" y="2293523"/>
                  <a:pt x="1815829" y="2220563"/>
                </a:cubicBezTo>
                <a:cubicBezTo>
                  <a:pt x="1839404" y="2110902"/>
                  <a:pt x="2183375" y="2184940"/>
                  <a:pt x="2184246" y="2278167"/>
                </a:cubicBezTo>
                <a:cubicBezTo>
                  <a:pt x="2184848" y="2342474"/>
                  <a:pt x="2084926" y="2364541"/>
                  <a:pt x="1988753" y="2352305"/>
                </a:cubicBezTo>
                <a:close/>
                <a:moveTo>
                  <a:pt x="2213044" y="1896041"/>
                </a:moveTo>
                <a:cubicBezTo>
                  <a:pt x="2086801" y="1891372"/>
                  <a:pt x="2054721" y="1516453"/>
                  <a:pt x="2180696" y="1501779"/>
                </a:cubicBezTo>
                <a:cubicBezTo>
                  <a:pt x="2340761" y="1483120"/>
                  <a:pt x="2350003" y="1901111"/>
                  <a:pt x="2213044" y="1896041"/>
                </a:cubicBezTo>
                <a:close/>
                <a:moveTo>
                  <a:pt x="1721331" y="1158658"/>
                </a:moveTo>
                <a:cubicBezTo>
                  <a:pt x="1636476" y="1155095"/>
                  <a:pt x="1569772" y="929779"/>
                  <a:pt x="1644044" y="876462"/>
                </a:cubicBezTo>
                <a:cubicBezTo>
                  <a:pt x="1751535" y="799303"/>
                  <a:pt x="1839404" y="1082631"/>
                  <a:pt x="1758434" y="1145485"/>
                </a:cubicBezTo>
                <a:cubicBezTo>
                  <a:pt x="1745910" y="1155182"/>
                  <a:pt x="1733453" y="1159160"/>
                  <a:pt x="1721331" y="1158658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4" name="Google Shape;91;p4"/>
          <p:cNvSpPr/>
          <p:nvPr/>
        </p:nvSpPr>
        <p:spPr>
          <a:xfrm rot="514800">
            <a:off x="10763640" y="5505840"/>
            <a:ext cx="1841040" cy="1737720"/>
          </a:xfrm>
          <a:custGeom>
            <a:avLst/>
            <a:gdLst>
              <a:gd name="textAreaLeft" fmla="*/ 0 w 1841040"/>
              <a:gd name="textAreaRight" fmla="*/ 1842120 w 1841040"/>
              <a:gd name="textAreaTop" fmla="*/ 0 h 1737720"/>
              <a:gd name="textAreaBottom" fmla="*/ 1738800 h 1737720"/>
            </a:gdLst>
            <a:ahLst/>
            <a:rect l="textAreaLeft" t="textAreaTop" r="textAreaRight" b="textAreaBottom"/>
            <a:pathLst>
              <a:path w="3436818" h="3244341">
                <a:moveTo>
                  <a:pt x="2217464" y="3244167"/>
                </a:moveTo>
                <a:cubicBezTo>
                  <a:pt x="2403983" y="3254012"/>
                  <a:pt x="2617157" y="2846617"/>
                  <a:pt x="2760077" y="2522744"/>
                </a:cubicBezTo>
                <a:cubicBezTo>
                  <a:pt x="2881164" y="2248310"/>
                  <a:pt x="3344882" y="2193560"/>
                  <a:pt x="3429669" y="1722581"/>
                </a:cubicBezTo>
                <a:cubicBezTo>
                  <a:pt x="3477756" y="1455200"/>
                  <a:pt x="3267529" y="1206048"/>
                  <a:pt x="3267529" y="1206048"/>
                </a:cubicBezTo>
                <a:cubicBezTo>
                  <a:pt x="3267529" y="1206048"/>
                  <a:pt x="3044777" y="1930873"/>
                  <a:pt x="2853972" y="1753677"/>
                </a:cubicBezTo>
                <a:cubicBezTo>
                  <a:pt x="2698194" y="1609016"/>
                  <a:pt x="3150259" y="1263169"/>
                  <a:pt x="3007541" y="902796"/>
                </a:cubicBezTo>
                <a:cubicBezTo>
                  <a:pt x="2864822" y="542416"/>
                  <a:pt x="2282963" y="312097"/>
                  <a:pt x="2282963" y="312097"/>
                </a:cubicBezTo>
                <a:cubicBezTo>
                  <a:pt x="2282963" y="312097"/>
                  <a:pt x="2609589" y="1315066"/>
                  <a:pt x="2179625" y="1336317"/>
                </a:cubicBezTo>
                <a:cubicBezTo>
                  <a:pt x="1811275" y="1354520"/>
                  <a:pt x="2089279" y="720918"/>
                  <a:pt x="1990494" y="403736"/>
                </a:cubicBezTo>
                <a:cubicBezTo>
                  <a:pt x="1929750" y="208724"/>
                  <a:pt x="1190104" y="-85011"/>
                  <a:pt x="1018720" y="23291"/>
                </a:cubicBezTo>
                <a:cubicBezTo>
                  <a:pt x="911497" y="91040"/>
                  <a:pt x="1485989" y="644402"/>
                  <a:pt x="1270604" y="737052"/>
                </a:cubicBezTo>
                <a:cubicBezTo>
                  <a:pt x="1059976" y="827666"/>
                  <a:pt x="953556" y="366432"/>
                  <a:pt x="772463" y="219976"/>
                </a:cubicBezTo>
                <a:cubicBezTo>
                  <a:pt x="708905" y="168574"/>
                  <a:pt x="624989" y="158529"/>
                  <a:pt x="531294" y="170229"/>
                </a:cubicBezTo>
                <a:cubicBezTo>
                  <a:pt x="437599" y="181922"/>
                  <a:pt x="353213" y="224892"/>
                  <a:pt x="353213" y="224892"/>
                </a:cubicBezTo>
                <a:cubicBezTo>
                  <a:pt x="353213" y="224892"/>
                  <a:pt x="360178" y="316209"/>
                  <a:pt x="321133" y="429219"/>
                </a:cubicBezTo>
                <a:cubicBezTo>
                  <a:pt x="286776" y="528439"/>
                  <a:pt x="194522" y="581963"/>
                  <a:pt x="296420" y="699789"/>
                </a:cubicBezTo>
                <a:cubicBezTo>
                  <a:pt x="514417" y="951793"/>
                  <a:pt x="1225532" y="1160420"/>
                  <a:pt x="1214013" y="1277233"/>
                </a:cubicBezTo>
                <a:cubicBezTo>
                  <a:pt x="1203364" y="1385059"/>
                  <a:pt x="893683" y="1393605"/>
                  <a:pt x="605365" y="1296722"/>
                </a:cubicBezTo>
                <a:cubicBezTo>
                  <a:pt x="317048" y="1199840"/>
                  <a:pt x="60791" y="889709"/>
                  <a:pt x="60791" y="889709"/>
                </a:cubicBezTo>
                <a:cubicBezTo>
                  <a:pt x="60791" y="889709"/>
                  <a:pt x="-14614" y="973198"/>
                  <a:pt x="2538" y="1079061"/>
                </a:cubicBezTo>
                <a:cubicBezTo>
                  <a:pt x="19696" y="1184925"/>
                  <a:pt x="129411" y="1313131"/>
                  <a:pt x="129411" y="1313131"/>
                </a:cubicBezTo>
                <a:cubicBezTo>
                  <a:pt x="129411" y="1313131"/>
                  <a:pt x="56832" y="1536156"/>
                  <a:pt x="253022" y="1660283"/>
                </a:cubicBezTo>
                <a:cubicBezTo>
                  <a:pt x="697855" y="1941676"/>
                  <a:pt x="1603860" y="1766187"/>
                  <a:pt x="1578947" y="2020235"/>
                </a:cubicBezTo>
                <a:cubicBezTo>
                  <a:pt x="1570040" y="2110936"/>
                  <a:pt x="1347490" y="2179576"/>
                  <a:pt x="1084622" y="2147135"/>
                </a:cubicBezTo>
                <a:cubicBezTo>
                  <a:pt x="733149" y="2103750"/>
                  <a:pt x="319325" y="1935775"/>
                  <a:pt x="319325" y="1935775"/>
                </a:cubicBezTo>
                <a:cubicBezTo>
                  <a:pt x="319325" y="1935775"/>
                  <a:pt x="227573" y="2218829"/>
                  <a:pt x="614139" y="2334577"/>
                </a:cubicBezTo>
                <a:cubicBezTo>
                  <a:pt x="1000705" y="2450333"/>
                  <a:pt x="1862040" y="2313173"/>
                  <a:pt x="1883605" y="2391859"/>
                </a:cubicBezTo>
                <a:cubicBezTo>
                  <a:pt x="1907180" y="2478153"/>
                  <a:pt x="1558454" y="2500388"/>
                  <a:pt x="1306837" y="2596139"/>
                </a:cubicBezTo>
                <a:cubicBezTo>
                  <a:pt x="1045442" y="2695594"/>
                  <a:pt x="789005" y="2639805"/>
                  <a:pt x="789005" y="2639805"/>
                </a:cubicBezTo>
                <a:cubicBezTo>
                  <a:pt x="789005" y="2639805"/>
                  <a:pt x="888526" y="2729348"/>
                  <a:pt x="1016042" y="2841728"/>
                </a:cubicBezTo>
                <a:cubicBezTo>
                  <a:pt x="1122997" y="2935959"/>
                  <a:pt x="1244016" y="3052424"/>
                  <a:pt x="1395844" y="3084236"/>
                </a:cubicBezTo>
                <a:cubicBezTo>
                  <a:pt x="1728631" y="3153954"/>
                  <a:pt x="2045277" y="2762432"/>
                  <a:pt x="2140445" y="2904950"/>
                </a:cubicBezTo>
                <a:cubicBezTo>
                  <a:pt x="2245994" y="3062939"/>
                  <a:pt x="1886553" y="3179136"/>
                  <a:pt x="1886553" y="3179136"/>
                </a:cubicBezTo>
                <a:cubicBezTo>
                  <a:pt x="1886553" y="3179136"/>
                  <a:pt x="2030945" y="3234388"/>
                  <a:pt x="2217464" y="3244167"/>
                </a:cubicBezTo>
                <a:close/>
                <a:moveTo>
                  <a:pt x="1988753" y="2352305"/>
                </a:moveTo>
                <a:cubicBezTo>
                  <a:pt x="1892580" y="2340063"/>
                  <a:pt x="1800091" y="2293523"/>
                  <a:pt x="1815829" y="2220563"/>
                </a:cubicBezTo>
                <a:cubicBezTo>
                  <a:pt x="1839404" y="2110902"/>
                  <a:pt x="2183375" y="2184940"/>
                  <a:pt x="2184246" y="2278167"/>
                </a:cubicBezTo>
                <a:cubicBezTo>
                  <a:pt x="2184848" y="2342474"/>
                  <a:pt x="2084926" y="2364541"/>
                  <a:pt x="1988753" y="2352305"/>
                </a:cubicBezTo>
                <a:close/>
                <a:moveTo>
                  <a:pt x="2213044" y="1896041"/>
                </a:moveTo>
                <a:cubicBezTo>
                  <a:pt x="2086801" y="1891372"/>
                  <a:pt x="2054721" y="1516453"/>
                  <a:pt x="2180696" y="1501779"/>
                </a:cubicBezTo>
                <a:cubicBezTo>
                  <a:pt x="2340761" y="1483120"/>
                  <a:pt x="2350003" y="1901111"/>
                  <a:pt x="2213044" y="1896041"/>
                </a:cubicBezTo>
                <a:close/>
                <a:moveTo>
                  <a:pt x="1721331" y="1158658"/>
                </a:moveTo>
                <a:cubicBezTo>
                  <a:pt x="1636476" y="1155095"/>
                  <a:pt x="1569772" y="929779"/>
                  <a:pt x="1644044" y="876462"/>
                </a:cubicBezTo>
                <a:cubicBezTo>
                  <a:pt x="1751535" y="799303"/>
                  <a:pt x="1839404" y="1082631"/>
                  <a:pt x="1758434" y="1145485"/>
                </a:cubicBezTo>
                <a:cubicBezTo>
                  <a:pt x="1745910" y="1155182"/>
                  <a:pt x="1733453" y="1159160"/>
                  <a:pt x="1721331" y="1158658"/>
                </a:cubicBezTo>
                <a:close/>
              </a:path>
            </a:pathLst>
          </a:custGeom>
          <a:blipFill rotWithShape="0">
            <a:blip r:embed="rId8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" name="Google Shape;92;p4"/>
          <p:cNvSpPr/>
          <p:nvPr/>
        </p:nvSpPr>
        <p:spPr>
          <a:xfrm rot="5400000">
            <a:off x="-460800" y="6119280"/>
            <a:ext cx="1130400" cy="113400"/>
          </a:xfrm>
          <a:custGeom>
            <a:avLst/>
            <a:gdLst>
              <a:gd name="textAreaLeft" fmla="*/ 0 w 1130400"/>
              <a:gd name="textAreaRight" fmla="*/ 1131480 w 1130400"/>
              <a:gd name="textAreaTop" fmla="*/ 0 h 113400"/>
              <a:gd name="textAreaBottom" fmla="*/ 114480 h 113400"/>
            </a:gdLst>
            <a:ahLst/>
            <a:rect l="textAreaLeft" t="textAreaTop" r="textAreaRight" b="textAreaBottom"/>
            <a:pathLst>
              <a:path w="919793" h="8764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6;p1" descr=""/>
          <p:cNvPicPr/>
          <p:nvPr/>
        </p:nvPicPr>
        <p:blipFill>
          <a:blip r:embed="rId2">
            <a:alphaModFix amt="10000"/>
          </a:blip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25" name="Google Shape;10;p1"/>
          <p:cNvSpPr/>
          <p:nvPr/>
        </p:nvSpPr>
        <p:spPr>
          <a:xfrm rot="5400000">
            <a:off x="-460800" y="6119280"/>
            <a:ext cx="1130400" cy="113400"/>
          </a:xfrm>
          <a:custGeom>
            <a:avLst/>
            <a:gdLst>
              <a:gd name="textAreaLeft" fmla="*/ 0 w 1130400"/>
              <a:gd name="textAreaRight" fmla="*/ 1131480 w 1130400"/>
              <a:gd name="textAreaTop" fmla="*/ 0 h 113400"/>
              <a:gd name="textAreaBottom" fmla="*/ 114480 h 113400"/>
            </a:gdLst>
            <a:ahLst/>
            <a:rect l="textAreaLeft" t="textAreaTop" r="textAreaRight" b="textAreaBottom"/>
            <a:pathLst>
              <a:path w="919793" h="8764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6" name="Google Shape;147;p7"/>
          <p:cNvSpPr/>
          <p:nvPr/>
        </p:nvSpPr>
        <p:spPr>
          <a:xfrm flipH="1" rot="10800000">
            <a:off x="-21960" y="5202720"/>
            <a:ext cx="2195640" cy="1735560"/>
          </a:xfrm>
          <a:custGeom>
            <a:avLst/>
            <a:gdLst>
              <a:gd name="textAreaLeft" fmla="*/ -720 w 2195640"/>
              <a:gd name="textAreaRight" fmla="*/ 2196000 w 2195640"/>
              <a:gd name="textAreaTop" fmla="*/ 0 h 1735560"/>
              <a:gd name="textAreaBottom" fmla="*/ 1736640 h 1735560"/>
            </a:gdLst>
            <a:ahLst/>
            <a:rect l="textAreaLeft" t="textAreaTop" r="textAreaRight" b="textAreaBottom"/>
            <a:pathLst>
              <a:path w="2654802" h="2098668">
                <a:moveTo>
                  <a:pt x="0" y="2098669"/>
                </a:moveTo>
                <a:cubicBezTo>
                  <a:pt x="0" y="2098669"/>
                  <a:pt x="455717" y="1603379"/>
                  <a:pt x="956162" y="1390587"/>
                </a:cubicBezTo>
                <a:cubicBezTo>
                  <a:pt x="1268790" y="1257659"/>
                  <a:pt x="1628166" y="1117091"/>
                  <a:pt x="1838065" y="1005025"/>
                </a:cubicBezTo>
                <a:cubicBezTo>
                  <a:pt x="2588788" y="604218"/>
                  <a:pt x="2654803" y="0"/>
                  <a:pt x="2654803" y="0"/>
                </a:cubicBezTo>
                <a:cubicBezTo>
                  <a:pt x="2654803" y="0"/>
                  <a:pt x="282785" y="0"/>
                  <a:pt x="0" y="0"/>
                </a:cubicBezTo>
                <a:lnTo>
                  <a:pt x="0" y="2098669"/>
                </a:lnTo>
                <a:close/>
              </a:path>
            </a:pathLst>
          </a:cu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7" name="Google Shape;148;p7"/>
          <p:cNvSpPr/>
          <p:nvPr/>
        </p:nvSpPr>
        <p:spPr>
          <a:xfrm flipH="1" rot="10800000">
            <a:off x="-21960" y="5202720"/>
            <a:ext cx="2195640" cy="1735560"/>
          </a:xfrm>
          <a:custGeom>
            <a:avLst/>
            <a:gdLst>
              <a:gd name="textAreaLeft" fmla="*/ -720 w 2195640"/>
              <a:gd name="textAreaRight" fmla="*/ 2196000 w 2195640"/>
              <a:gd name="textAreaTop" fmla="*/ 0 h 1735560"/>
              <a:gd name="textAreaBottom" fmla="*/ 1736640 h 1735560"/>
            </a:gdLst>
            <a:ahLst/>
            <a:rect l="textAreaLeft" t="textAreaTop" r="textAreaRight" b="textAreaBottom"/>
            <a:pathLst>
              <a:path w="2654802" h="2098668">
                <a:moveTo>
                  <a:pt x="0" y="2098669"/>
                </a:moveTo>
                <a:cubicBezTo>
                  <a:pt x="0" y="2098669"/>
                  <a:pt x="455717" y="1603379"/>
                  <a:pt x="956162" y="1390587"/>
                </a:cubicBezTo>
                <a:cubicBezTo>
                  <a:pt x="1268790" y="1257659"/>
                  <a:pt x="1628166" y="1117091"/>
                  <a:pt x="1838065" y="1005025"/>
                </a:cubicBezTo>
                <a:cubicBezTo>
                  <a:pt x="2588788" y="604218"/>
                  <a:pt x="2654803" y="0"/>
                  <a:pt x="2654803" y="0"/>
                </a:cubicBezTo>
                <a:cubicBezTo>
                  <a:pt x="2654803" y="0"/>
                  <a:pt x="282785" y="0"/>
                  <a:pt x="0" y="0"/>
                </a:cubicBezTo>
                <a:lnTo>
                  <a:pt x="0" y="2098669"/>
                </a:lnTo>
                <a:close/>
              </a:path>
            </a:pathLst>
          </a:custGeom>
          <a:blipFill rotWithShape="0">
            <a:blip r:embed="rId3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8" name="Google Shape;149;p7"/>
          <p:cNvSpPr/>
          <p:nvPr/>
        </p:nvSpPr>
        <p:spPr>
          <a:xfrm rot="10800000">
            <a:off x="-20520" y="0"/>
            <a:ext cx="3518640" cy="1731960"/>
          </a:xfrm>
          <a:custGeom>
            <a:avLst/>
            <a:gdLst>
              <a:gd name="textAreaLeft" fmla="*/ 0 w 3518640"/>
              <a:gd name="textAreaRight" fmla="*/ 3519720 w 3518640"/>
              <a:gd name="textAreaTop" fmla="*/ 0 h 1731960"/>
              <a:gd name="textAreaBottom" fmla="*/ 1733040 h 1731960"/>
            </a:gdLst>
            <a:ahLst/>
            <a:rect l="textAreaLeft" t="textAreaTop" r="textAreaRight" b="textAreaBottom"/>
            <a:pathLst>
              <a:path w="6285363" h="3094515">
                <a:moveTo>
                  <a:pt x="6285364" y="64726"/>
                </a:moveTo>
                <a:cubicBezTo>
                  <a:pt x="6140435" y="33738"/>
                  <a:pt x="5667742" y="-143934"/>
                  <a:pt x="4777340" y="266897"/>
                </a:cubicBezTo>
                <a:cubicBezTo>
                  <a:pt x="3641672" y="790904"/>
                  <a:pt x="4051893" y="2200216"/>
                  <a:pt x="2889314" y="1940309"/>
                </a:cubicBezTo>
                <a:cubicBezTo>
                  <a:pt x="1814845" y="1700105"/>
                  <a:pt x="1419606" y="1862748"/>
                  <a:pt x="784411" y="2135936"/>
                </a:cubicBezTo>
                <a:cubicBezTo>
                  <a:pt x="149215" y="2409124"/>
                  <a:pt x="0" y="3094516"/>
                  <a:pt x="0" y="3094516"/>
                </a:cubicBezTo>
                <a:lnTo>
                  <a:pt x="6285364" y="3091435"/>
                </a:lnTo>
                <a:lnTo>
                  <a:pt x="6285364" y="64726"/>
                </a:ln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9" name="Google Shape;150;p7"/>
          <p:cNvSpPr/>
          <p:nvPr/>
        </p:nvSpPr>
        <p:spPr>
          <a:xfrm rot="10800000">
            <a:off x="-23040" y="0"/>
            <a:ext cx="3518640" cy="1724040"/>
          </a:xfrm>
          <a:custGeom>
            <a:avLst/>
            <a:gdLst>
              <a:gd name="textAreaLeft" fmla="*/ 0 w 3518640"/>
              <a:gd name="textAreaRight" fmla="*/ 3519720 w 3518640"/>
              <a:gd name="textAreaTop" fmla="*/ 0 h 1724040"/>
              <a:gd name="textAreaBottom" fmla="*/ 1725120 h 1724040"/>
            </a:gdLst>
            <a:ahLst/>
            <a:rect l="textAreaLeft" t="textAreaTop" r="textAreaRight" b="textAreaBottom"/>
            <a:pathLst>
              <a:path w="6285363" h="3094515">
                <a:moveTo>
                  <a:pt x="6285364" y="64726"/>
                </a:moveTo>
                <a:cubicBezTo>
                  <a:pt x="6140435" y="33738"/>
                  <a:pt x="5667742" y="-143934"/>
                  <a:pt x="4777340" y="266897"/>
                </a:cubicBezTo>
                <a:cubicBezTo>
                  <a:pt x="3641672" y="790904"/>
                  <a:pt x="4051893" y="2200216"/>
                  <a:pt x="2889314" y="1940309"/>
                </a:cubicBezTo>
                <a:cubicBezTo>
                  <a:pt x="1814845" y="1700105"/>
                  <a:pt x="1419606" y="1862748"/>
                  <a:pt x="784411" y="2135936"/>
                </a:cubicBezTo>
                <a:cubicBezTo>
                  <a:pt x="149215" y="2409124"/>
                  <a:pt x="0" y="3094516"/>
                  <a:pt x="0" y="3094516"/>
                </a:cubicBezTo>
                <a:lnTo>
                  <a:pt x="6285364" y="3091435"/>
                </a:lnTo>
                <a:lnTo>
                  <a:pt x="6285364" y="64726"/>
                </a:lnTo>
                <a:close/>
              </a:path>
            </a:pathLst>
          </a:custGeom>
          <a:blipFill rotWithShape="0">
            <a:blip r:embed="rId4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0" name="Google Shape;151;p7"/>
          <p:cNvSpPr/>
          <p:nvPr/>
        </p:nvSpPr>
        <p:spPr>
          <a:xfrm flipH="1">
            <a:off x="10007280" y="-40320"/>
            <a:ext cx="2195640" cy="1735560"/>
          </a:xfrm>
          <a:custGeom>
            <a:avLst/>
            <a:gdLst>
              <a:gd name="textAreaLeft" fmla="*/ -720 w 2195640"/>
              <a:gd name="textAreaRight" fmla="*/ 2196000 w 2195640"/>
              <a:gd name="textAreaTop" fmla="*/ 0 h 1735560"/>
              <a:gd name="textAreaBottom" fmla="*/ 1736640 h 1735560"/>
            </a:gdLst>
            <a:ahLst/>
            <a:rect l="textAreaLeft" t="textAreaTop" r="textAreaRight" b="textAreaBottom"/>
            <a:pathLst>
              <a:path w="2654802" h="2098668">
                <a:moveTo>
                  <a:pt x="0" y="2098669"/>
                </a:moveTo>
                <a:cubicBezTo>
                  <a:pt x="0" y="2098669"/>
                  <a:pt x="455717" y="1603379"/>
                  <a:pt x="956162" y="1390587"/>
                </a:cubicBezTo>
                <a:cubicBezTo>
                  <a:pt x="1268790" y="1257659"/>
                  <a:pt x="1628166" y="1117091"/>
                  <a:pt x="1838065" y="1005025"/>
                </a:cubicBezTo>
                <a:cubicBezTo>
                  <a:pt x="2588788" y="604218"/>
                  <a:pt x="2654803" y="0"/>
                  <a:pt x="2654803" y="0"/>
                </a:cubicBezTo>
                <a:cubicBezTo>
                  <a:pt x="2654803" y="0"/>
                  <a:pt x="282785" y="0"/>
                  <a:pt x="0" y="0"/>
                </a:cubicBezTo>
                <a:lnTo>
                  <a:pt x="0" y="2098669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1" name="Google Shape;152;p7"/>
          <p:cNvSpPr/>
          <p:nvPr/>
        </p:nvSpPr>
        <p:spPr>
          <a:xfrm>
            <a:off x="8778600" y="5229720"/>
            <a:ext cx="3518640" cy="1731960"/>
          </a:xfrm>
          <a:custGeom>
            <a:avLst/>
            <a:gdLst>
              <a:gd name="textAreaLeft" fmla="*/ 0 w 3518640"/>
              <a:gd name="textAreaRight" fmla="*/ 3519720 w 3518640"/>
              <a:gd name="textAreaTop" fmla="*/ 0 h 1731960"/>
              <a:gd name="textAreaBottom" fmla="*/ 1733040 h 1731960"/>
            </a:gdLst>
            <a:ahLst/>
            <a:rect l="textAreaLeft" t="textAreaTop" r="textAreaRight" b="textAreaBottom"/>
            <a:pathLst>
              <a:path w="6285363" h="3094515">
                <a:moveTo>
                  <a:pt x="6285364" y="64726"/>
                </a:moveTo>
                <a:cubicBezTo>
                  <a:pt x="6140435" y="33738"/>
                  <a:pt x="5667742" y="-143934"/>
                  <a:pt x="4777340" y="266897"/>
                </a:cubicBezTo>
                <a:cubicBezTo>
                  <a:pt x="3641672" y="790904"/>
                  <a:pt x="4051893" y="2200216"/>
                  <a:pt x="2889314" y="1940309"/>
                </a:cubicBezTo>
                <a:cubicBezTo>
                  <a:pt x="1814845" y="1700105"/>
                  <a:pt x="1419606" y="1862748"/>
                  <a:pt x="784411" y="2135936"/>
                </a:cubicBezTo>
                <a:cubicBezTo>
                  <a:pt x="149215" y="2409124"/>
                  <a:pt x="0" y="3094516"/>
                  <a:pt x="0" y="3094516"/>
                </a:cubicBezTo>
                <a:lnTo>
                  <a:pt x="6285364" y="3091435"/>
                </a:lnTo>
                <a:lnTo>
                  <a:pt x="6285364" y="64726"/>
                </a:ln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2" name="Google Shape;153;p7"/>
          <p:cNvSpPr/>
          <p:nvPr/>
        </p:nvSpPr>
        <p:spPr>
          <a:xfrm flipH="1" rot="1338600">
            <a:off x="-311760" y="55800"/>
            <a:ext cx="2035440" cy="1042920"/>
          </a:xfrm>
          <a:custGeom>
            <a:avLst/>
            <a:gdLst>
              <a:gd name="textAreaLeft" fmla="*/ 720 w 2035440"/>
              <a:gd name="textAreaRight" fmla="*/ 2037240 w 2035440"/>
              <a:gd name="textAreaTop" fmla="*/ 0 h 1042920"/>
              <a:gd name="textAreaBottom" fmla="*/ 1044000 h 1042920"/>
            </a:gdLst>
            <a:ahLst/>
            <a:rect l="textAreaLeft" t="textAreaTop" r="textAreaRight" b="textAreaBottom"/>
            <a:pathLst>
              <a:path w="6441674" h="3302583">
                <a:moveTo>
                  <a:pt x="6617" y="2553101"/>
                </a:moveTo>
                <a:cubicBezTo>
                  <a:pt x="34746" y="2475004"/>
                  <a:pt x="146409" y="2480811"/>
                  <a:pt x="197329" y="2483235"/>
                </a:cubicBezTo>
                <a:cubicBezTo>
                  <a:pt x="355947" y="2490783"/>
                  <a:pt x="535520" y="2579595"/>
                  <a:pt x="619745" y="2626041"/>
                </a:cubicBezTo>
                <a:cubicBezTo>
                  <a:pt x="639402" y="2615540"/>
                  <a:pt x="651785" y="2608883"/>
                  <a:pt x="664175" y="2602366"/>
                </a:cubicBezTo>
                <a:cubicBezTo>
                  <a:pt x="762276" y="2550891"/>
                  <a:pt x="873029" y="2494239"/>
                  <a:pt x="994310" y="2434298"/>
                </a:cubicBezTo>
                <a:cubicBezTo>
                  <a:pt x="1080169" y="2391858"/>
                  <a:pt x="1075688" y="2399687"/>
                  <a:pt x="1162987" y="2358291"/>
                </a:cubicBezTo>
                <a:cubicBezTo>
                  <a:pt x="1125871" y="2363555"/>
                  <a:pt x="563481" y="2399211"/>
                  <a:pt x="595159" y="2184611"/>
                </a:cubicBezTo>
                <a:cubicBezTo>
                  <a:pt x="596981" y="2172288"/>
                  <a:pt x="600605" y="2161880"/>
                  <a:pt x="605547" y="2153013"/>
                </a:cubicBezTo>
                <a:cubicBezTo>
                  <a:pt x="640205" y="2090929"/>
                  <a:pt x="743678" y="2107190"/>
                  <a:pt x="805501" y="2116319"/>
                </a:cubicBezTo>
                <a:cubicBezTo>
                  <a:pt x="980031" y="2142083"/>
                  <a:pt x="1257117" y="2281882"/>
                  <a:pt x="1285768" y="2296435"/>
                </a:cubicBezTo>
                <a:cubicBezTo>
                  <a:pt x="1422748" y="2231907"/>
                  <a:pt x="1512002" y="2195467"/>
                  <a:pt x="1650729" y="2135044"/>
                </a:cubicBezTo>
                <a:cubicBezTo>
                  <a:pt x="1585906" y="2142873"/>
                  <a:pt x="1493156" y="2131810"/>
                  <a:pt x="1469997" y="2129412"/>
                </a:cubicBezTo>
                <a:cubicBezTo>
                  <a:pt x="1313368" y="2113205"/>
                  <a:pt x="1166437" y="2091398"/>
                  <a:pt x="1064993" y="1954821"/>
                </a:cubicBezTo>
                <a:cubicBezTo>
                  <a:pt x="1029678" y="1907277"/>
                  <a:pt x="992569" y="1822089"/>
                  <a:pt x="1029310" y="1765167"/>
                </a:cubicBezTo>
                <a:cubicBezTo>
                  <a:pt x="1068810" y="1703975"/>
                  <a:pt x="1173020" y="1711430"/>
                  <a:pt x="1227656" y="1736660"/>
                </a:cubicBezTo>
                <a:cubicBezTo>
                  <a:pt x="1349493" y="1792922"/>
                  <a:pt x="1382015" y="1877742"/>
                  <a:pt x="1493410" y="1955631"/>
                </a:cubicBezTo>
                <a:cubicBezTo>
                  <a:pt x="1534150" y="1984115"/>
                  <a:pt x="1698554" y="2067670"/>
                  <a:pt x="1734726" y="2091405"/>
                </a:cubicBezTo>
                <a:cubicBezTo>
                  <a:pt x="1842907" y="2044651"/>
                  <a:pt x="1951048" y="1998869"/>
                  <a:pt x="2059061" y="1955578"/>
                </a:cubicBezTo>
                <a:cubicBezTo>
                  <a:pt x="2105935" y="1936785"/>
                  <a:pt x="2151417" y="1919975"/>
                  <a:pt x="2197474" y="1902200"/>
                </a:cubicBezTo>
                <a:cubicBezTo>
                  <a:pt x="2173531" y="1903814"/>
                  <a:pt x="2149448" y="1905455"/>
                  <a:pt x="2125009" y="1904196"/>
                </a:cubicBezTo>
                <a:cubicBezTo>
                  <a:pt x="1962976" y="1895818"/>
                  <a:pt x="1874357" y="1830384"/>
                  <a:pt x="1736849" y="1726944"/>
                </a:cubicBezTo>
                <a:cubicBezTo>
                  <a:pt x="1659864" y="1669029"/>
                  <a:pt x="1539923" y="1505844"/>
                  <a:pt x="1572565" y="1403991"/>
                </a:cubicBezTo>
                <a:cubicBezTo>
                  <a:pt x="1577227" y="1389441"/>
                  <a:pt x="1584895" y="1375900"/>
                  <a:pt x="1596341" y="1364342"/>
                </a:cubicBezTo>
                <a:cubicBezTo>
                  <a:pt x="1680585" y="1279429"/>
                  <a:pt x="1786643" y="1332134"/>
                  <a:pt x="1838038" y="1399840"/>
                </a:cubicBezTo>
                <a:cubicBezTo>
                  <a:pt x="1937915" y="1531401"/>
                  <a:pt x="1952032" y="1569640"/>
                  <a:pt x="2071572" y="1680402"/>
                </a:cubicBezTo>
                <a:cubicBezTo>
                  <a:pt x="2157478" y="1760004"/>
                  <a:pt x="2287920" y="1819615"/>
                  <a:pt x="2346662" y="1845201"/>
                </a:cubicBezTo>
                <a:cubicBezTo>
                  <a:pt x="2524743" y="1779537"/>
                  <a:pt x="2663094" y="1734372"/>
                  <a:pt x="2826314" y="1686173"/>
                </a:cubicBezTo>
                <a:cubicBezTo>
                  <a:pt x="2651883" y="1648848"/>
                  <a:pt x="2427819" y="1569770"/>
                  <a:pt x="2314964" y="1494574"/>
                </a:cubicBezTo>
                <a:cubicBezTo>
                  <a:pt x="2200213" y="1418106"/>
                  <a:pt x="2142228" y="1301602"/>
                  <a:pt x="2180610" y="1229775"/>
                </a:cubicBezTo>
                <a:cubicBezTo>
                  <a:pt x="2193402" y="1205833"/>
                  <a:pt x="2216916" y="1186952"/>
                  <a:pt x="2252599" y="1176091"/>
                </a:cubicBezTo>
                <a:cubicBezTo>
                  <a:pt x="2437243" y="1119814"/>
                  <a:pt x="2621464" y="1385564"/>
                  <a:pt x="2736972" y="1489906"/>
                </a:cubicBezTo>
                <a:cubicBezTo>
                  <a:pt x="2764163" y="1514447"/>
                  <a:pt x="2935680" y="1652552"/>
                  <a:pt x="2935680" y="1652552"/>
                </a:cubicBezTo>
                <a:cubicBezTo>
                  <a:pt x="2935680" y="1652552"/>
                  <a:pt x="3337783" y="1552004"/>
                  <a:pt x="3470725" y="1531532"/>
                </a:cubicBezTo>
                <a:cubicBezTo>
                  <a:pt x="3594825" y="1512409"/>
                  <a:pt x="3741227" y="1491578"/>
                  <a:pt x="3879191" y="1471378"/>
                </a:cubicBezTo>
                <a:cubicBezTo>
                  <a:pt x="3787974" y="1459019"/>
                  <a:pt x="3695753" y="1444975"/>
                  <a:pt x="3657645" y="1434844"/>
                </a:cubicBezTo>
                <a:cubicBezTo>
                  <a:pt x="3433756" y="1375318"/>
                  <a:pt x="3259493" y="1343342"/>
                  <a:pt x="3042367" y="1236283"/>
                </a:cubicBezTo>
                <a:cubicBezTo>
                  <a:pt x="2840177" y="1136577"/>
                  <a:pt x="2680929" y="977866"/>
                  <a:pt x="2768851" y="808445"/>
                </a:cubicBezTo>
                <a:cubicBezTo>
                  <a:pt x="2789144" y="769348"/>
                  <a:pt x="2822630" y="729744"/>
                  <a:pt x="2871721" y="690064"/>
                </a:cubicBezTo>
                <a:cubicBezTo>
                  <a:pt x="3182809" y="438834"/>
                  <a:pt x="3477355" y="960055"/>
                  <a:pt x="3697226" y="1127372"/>
                </a:cubicBezTo>
                <a:cubicBezTo>
                  <a:pt x="3864055" y="1254383"/>
                  <a:pt x="4005769" y="1375568"/>
                  <a:pt x="4074416" y="1442552"/>
                </a:cubicBezTo>
                <a:cubicBezTo>
                  <a:pt x="4074550" y="1442649"/>
                  <a:pt x="4074751" y="1442657"/>
                  <a:pt x="4074751" y="1442715"/>
                </a:cubicBezTo>
                <a:cubicBezTo>
                  <a:pt x="4114265" y="1437051"/>
                  <a:pt x="4146345" y="1431790"/>
                  <a:pt x="4186796" y="1426055"/>
                </a:cubicBezTo>
                <a:cubicBezTo>
                  <a:pt x="4229994" y="1419926"/>
                  <a:pt x="4273861" y="1413708"/>
                  <a:pt x="4318062" y="1407543"/>
                </a:cubicBezTo>
                <a:cubicBezTo>
                  <a:pt x="4601223" y="1367866"/>
                  <a:pt x="4823573" y="1330886"/>
                  <a:pt x="5122605" y="1291408"/>
                </a:cubicBezTo>
                <a:cubicBezTo>
                  <a:pt x="5018597" y="1247172"/>
                  <a:pt x="4896773" y="1158944"/>
                  <a:pt x="4772204" y="1111549"/>
                </a:cubicBezTo>
                <a:cubicBezTo>
                  <a:pt x="4426826" y="980103"/>
                  <a:pt x="3272887" y="495594"/>
                  <a:pt x="3402613" y="172049"/>
                </a:cubicBezTo>
                <a:cubicBezTo>
                  <a:pt x="3406833" y="161614"/>
                  <a:pt x="3412257" y="151167"/>
                  <a:pt x="3419222" y="141087"/>
                </a:cubicBezTo>
                <a:cubicBezTo>
                  <a:pt x="3595495" y="-115471"/>
                  <a:pt x="4116006" y="-46965"/>
                  <a:pt x="4620177" y="553338"/>
                </a:cubicBezTo>
                <a:cubicBezTo>
                  <a:pt x="4952695" y="949252"/>
                  <a:pt x="5201030" y="1223616"/>
                  <a:pt x="5254541" y="1282496"/>
                </a:cubicBezTo>
                <a:cubicBezTo>
                  <a:pt x="5420968" y="1260600"/>
                  <a:pt x="5579693" y="1238112"/>
                  <a:pt x="5747058" y="1216717"/>
                </a:cubicBezTo>
                <a:cubicBezTo>
                  <a:pt x="5917102" y="1194992"/>
                  <a:pt x="6391737" y="1135856"/>
                  <a:pt x="6393813" y="1135636"/>
                </a:cubicBezTo>
                <a:cubicBezTo>
                  <a:pt x="6417254" y="1132784"/>
                  <a:pt x="6438417" y="1149651"/>
                  <a:pt x="6441364" y="1173131"/>
                </a:cubicBezTo>
                <a:cubicBezTo>
                  <a:pt x="6444177" y="1196592"/>
                  <a:pt x="6427568" y="1217947"/>
                  <a:pt x="6404194" y="1220833"/>
                </a:cubicBezTo>
                <a:cubicBezTo>
                  <a:pt x="6402185" y="1221077"/>
                  <a:pt x="5927884" y="1280067"/>
                  <a:pt x="5757907" y="1301749"/>
                </a:cubicBezTo>
                <a:cubicBezTo>
                  <a:pt x="5666758" y="1313399"/>
                  <a:pt x="5580832" y="1325857"/>
                  <a:pt x="5489749" y="1337642"/>
                </a:cubicBezTo>
                <a:cubicBezTo>
                  <a:pt x="5449231" y="1449560"/>
                  <a:pt x="5030786" y="2601783"/>
                  <a:pt x="4924902" y="2779315"/>
                </a:cubicBezTo>
                <a:cubicBezTo>
                  <a:pt x="4856523" y="2893978"/>
                  <a:pt x="4779906" y="3056421"/>
                  <a:pt x="4608523" y="2968117"/>
                </a:cubicBezTo>
                <a:cubicBezTo>
                  <a:pt x="4451271" y="2887087"/>
                  <a:pt x="4501903" y="2563147"/>
                  <a:pt x="4606782" y="2366482"/>
                </a:cubicBezTo>
                <a:cubicBezTo>
                  <a:pt x="4763833" y="2071789"/>
                  <a:pt x="5205651" y="1507719"/>
                  <a:pt x="5359420" y="1345791"/>
                </a:cubicBezTo>
                <a:cubicBezTo>
                  <a:pt x="5086105" y="1381325"/>
                  <a:pt x="4906016" y="1414681"/>
                  <a:pt x="4642076" y="1450835"/>
                </a:cubicBezTo>
                <a:cubicBezTo>
                  <a:pt x="4641943" y="1450858"/>
                  <a:pt x="4641809" y="1450998"/>
                  <a:pt x="4641608" y="1451000"/>
                </a:cubicBezTo>
                <a:cubicBezTo>
                  <a:pt x="4533045" y="1586663"/>
                  <a:pt x="4240575" y="2016878"/>
                  <a:pt x="4077564" y="2293970"/>
                </a:cubicBezTo>
                <a:cubicBezTo>
                  <a:pt x="3893858" y="2606344"/>
                  <a:pt x="3832980" y="3212674"/>
                  <a:pt x="3450900" y="3022934"/>
                </a:cubicBezTo>
                <a:cubicBezTo>
                  <a:pt x="3258622" y="2927451"/>
                  <a:pt x="3314143" y="2536666"/>
                  <a:pt x="3477958" y="2196297"/>
                </a:cubicBezTo>
                <a:cubicBezTo>
                  <a:pt x="3501331" y="2147675"/>
                  <a:pt x="3526981" y="2100145"/>
                  <a:pt x="3554441" y="2054597"/>
                </a:cubicBezTo>
                <a:cubicBezTo>
                  <a:pt x="3735869" y="1753069"/>
                  <a:pt x="4008113" y="1591760"/>
                  <a:pt x="4240307" y="1504919"/>
                </a:cubicBezTo>
                <a:cubicBezTo>
                  <a:pt x="4226444" y="1506876"/>
                  <a:pt x="4212313" y="1508814"/>
                  <a:pt x="4198650" y="1510757"/>
                </a:cubicBezTo>
                <a:cubicBezTo>
                  <a:pt x="3940337" y="1547371"/>
                  <a:pt x="3701043" y="1582574"/>
                  <a:pt x="3483918" y="1616067"/>
                </a:cubicBezTo>
                <a:cubicBezTo>
                  <a:pt x="3420562" y="1625830"/>
                  <a:pt x="3354661" y="1638094"/>
                  <a:pt x="3286550" y="1652423"/>
                </a:cubicBezTo>
                <a:cubicBezTo>
                  <a:pt x="3237794" y="1772032"/>
                  <a:pt x="3069692" y="2188629"/>
                  <a:pt x="2991000" y="2518061"/>
                </a:cubicBezTo>
                <a:cubicBezTo>
                  <a:pt x="2919808" y="2816297"/>
                  <a:pt x="3000175" y="3255791"/>
                  <a:pt x="2682228" y="3203144"/>
                </a:cubicBezTo>
                <a:cubicBezTo>
                  <a:pt x="2499889" y="3172946"/>
                  <a:pt x="2516170" y="2872319"/>
                  <a:pt x="2618665" y="2560615"/>
                </a:cubicBezTo>
                <a:cubicBezTo>
                  <a:pt x="2639895" y="2496047"/>
                  <a:pt x="2666671" y="2431927"/>
                  <a:pt x="2697485" y="2369013"/>
                </a:cubicBezTo>
                <a:cubicBezTo>
                  <a:pt x="2841985" y="2073905"/>
                  <a:pt x="2997228" y="1826617"/>
                  <a:pt x="3133718" y="1686673"/>
                </a:cubicBezTo>
                <a:cubicBezTo>
                  <a:pt x="3086971" y="1697436"/>
                  <a:pt x="2791019" y="1782696"/>
                  <a:pt x="2645648" y="1831144"/>
                </a:cubicBezTo>
                <a:cubicBezTo>
                  <a:pt x="2611144" y="1912943"/>
                  <a:pt x="2548290" y="2065620"/>
                  <a:pt x="2488597" y="2250164"/>
                </a:cubicBezTo>
                <a:cubicBezTo>
                  <a:pt x="2407118" y="2502075"/>
                  <a:pt x="2356132" y="2781083"/>
                  <a:pt x="2192344" y="2729105"/>
                </a:cubicBezTo>
                <a:cubicBezTo>
                  <a:pt x="2004037" y="2669339"/>
                  <a:pt x="2105513" y="2404027"/>
                  <a:pt x="2225241" y="2190029"/>
                </a:cubicBezTo>
                <a:cubicBezTo>
                  <a:pt x="2299654" y="2057034"/>
                  <a:pt x="2376666" y="1965811"/>
                  <a:pt x="2446103" y="1900714"/>
                </a:cubicBezTo>
                <a:cubicBezTo>
                  <a:pt x="2330348" y="1942417"/>
                  <a:pt x="2212603" y="1986405"/>
                  <a:pt x="2091014" y="2035154"/>
                </a:cubicBezTo>
                <a:cubicBezTo>
                  <a:pt x="2025046" y="2061595"/>
                  <a:pt x="1958803" y="2089369"/>
                  <a:pt x="1892648" y="2117149"/>
                </a:cubicBezTo>
                <a:cubicBezTo>
                  <a:pt x="1864191" y="2176172"/>
                  <a:pt x="1760879" y="2393190"/>
                  <a:pt x="1745120" y="2487401"/>
                </a:cubicBezTo>
                <a:cubicBezTo>
                  <a:pt x="1717527" y="2652375"/>
                  <a:pt x="1702881" y="2818741"/>
                  <a:pt x="1578157" y="2809606"/>
                </a:cubicBezTo>
                <a:cubicBezTo>
                  <a:pt x="1454995" y="2800592"/>
                  <a:pt x="1451901" y="2638417"/>
                  <a:pt x="1540258" y="2464885"/>
                </a:cubicBezTo>
                <a:cubicBezTo>
                  <a:pt x="1595175" y="2357018"/>
                  <a:pt x="1710616" y="2222832"/>
                  <a:pt x="1793026" y="2151312"/>
                </a:cubicBezTo>
                <a:cubicBezTo>
                  <a:pt x="1635962" y="2218064"/>
                  <a:pt x="1530795" y="2276243"/>
                  <a:pt x="1375384" y="2348700"/>
                </a:cubicBezTo>
                <a:cubicBezTo>
                  <a:pt x="1342427" y="2414006"/>
                  <a:pt x="1296116" y="2520673"/>
                  <a:pt x="1279667" y="2643400"/>
                </a:cubicBezTo>
                <a:cubicBezTo>
                  <a:pt x="1261417" y="2779623"/>
                  <a:pt x="1217389" y="2908190"/>
                  <a:pt x="1118846" y="2875949"/>
                </a:cubicBezTo>
                <a:cubicBezTo>
                  <a:pt x="994819" y="2835384"/>
                  <a:pt x="1047781" y="2664175"/>
                  <a:pt x="1121357" y="2534556"/>
                </a:cubicBezTo>
                <a:cubicBezTo>
                  <a:pt x="1143384" y="2495759"/>
                  <a:pt x="1184043" y="2456205"/>
                  <a:pt x="1227536" y="2418620"/>
                </a:cubicBezTo>
                <a:cubicBezTo>
                  <a:pt x="1162592" y="2449702"/>
                  <a:pt x="1096202" y="2479424"/>
                  <a:pt x="1032143" y="2511076"/>
                </a:cubicBezTo>
                <a:cubicBezTo>
                  <a:pt x="999031" y="2527444"/>
                  <a:pt x="973488" y="2541106"/>
                  <a:pt x="941971" y="2556959"/>
                </a:cubicBezTo>
                <a:cubicBezTo>
                  <a:pt x="943290" y="2635397"/>
                  <a:pt x="944563" y="3112530"/>
                  <a:pt x="765230" y="3134049"/>
                </a:cubicBezTo>
                <a:cubicBezTo>
                  <a:pt x="658462" y="3146860"/>
                  <a:pt x="618734" y="2992890"/>
                  <a:pt x="685995" y="2870089"/>
                </a:cubicBezTo>
                <a:cubicBezTo>
                  <a:pt x="740684" y="2770240"/>
                  <a:pt x="820328" y="2648222"/>
                  <a:pt x="870618" y="2588576"/>
                </a:cubicBezTo>
                <a:cubicBezTo>
                  <a:pt x="803331" y="2622665"/>
                  <a:pt x="762216" y="2647586"/>
                  <a:pt x="703635" y="2678326"/>
                </a:cubicBezTo>
                <a:cubicBezTo>
                  <a:pt x="669533" y="2696222"/>
                  <a:pt x="578992" y="2742948"/>
                  <a:pt x="578350" y="2743933"/>
                </a:cubicBezTo>
                <a:cubicBezTo>
                  <a:pt x="541742" y="2799487"/>
                  <a:pt x="493863" y="2953370"/>
                  <a:pt x="416724" y="3078830"/>
                </a:cubicBezTo>
                <a:cubicBezTo>
                  <a:pt x="329821" y="3220162"/>
                  <a:pt x="243091" y="3348649"/>
                  <a:pt x="151238" y="3286525"/>
                </a:cubicBezTo>
                <a:cubicBezTo>
                  <a:pt x="101671" y="3253005"/>
                  <a:pt x="121402" y="3049000"/>
                  <a:pt x="225410" y="2932501"/>
                </a:cubicBezTo>
                <a:cubicBezTo>
                  <a:pt x="329419" y="2815995"/>
                  <a:pt x="553543" y="2661369"/>
                  <a:pt x="555873" y="2660076"/>
                </a:cubicBezTo>
                <a:cubicBezTo>
                  <a:pt x="497935" y="2663613"/>
                  <a:pt x="435014" y="2668421"/>
                  <a:pt x="413268" y="2672567"/>
                </a:cubicBezTo>
                <a:cubicBezTo>
                  <a:pt x="275091" y="2698880"/>
                  <a:pt x="-2257" y="2776575"/>
                  <a:pt x="14" y="2591892"/>
                </a:cubicBezTo>
                <a:cubicBezTo>
                  <a:pt x="201" y="2577057"/>
                  <a:pt x="2599" y="2564259"/>
                  <a:pt x="6617" y="255310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3" name="Google Shape;156;p7"/>
          <p:cNvSpPr/>
          <p:nvPr/>
        </p:nvSpPr>
        <p:spPr>
          <a:xfrm flipH="1">
            <a:off x="9991440" y="-40320"/>
            <a:ext cx="2195640" cy="1735560"/>
          </a:xfrm>
          <a:custGeom>
            <a:avLst/>
            <a:gdLst>
              <a:gd name="textAreaLeft" fmla="*/ -720 w 2195640"/>
              <a:gd name="textAreaRight" fmla="*/ 2196000 w 2195640"/>
              <a:gd name="textAreaTop" fmla="*/ 0 h 1735560"/>
              <a:gd name="textAreaBottom" fmla="*/ 1736640 h 1735560"/>
            </a:gdLst>
            <a:ahLst/>
            <a:rect l="textAreaLeft" t="textAreaTop" r="textAreaRight" b="textAreaBottom"/>
            <a:pathLst>
              <a:path w="2654802" h="2098668">
                <a:moveTo>
                  <a:pt x="0" y="2098669"/>
                </a:moveTo>
                <a:cubicBezTo>
                  <a:pt x="0" y="2098669"/>
                  <a:pt x="455717" y="1603379"/>
                  <a:pt x="956162" y="1390587"/>
                </a:cubicBezTo>
                <a:cubicBezTo>
                  <a:pt x="1268790" y="1257659"/>
                  <a:pt x="1628166" y="1117091"/>
                  <a:pt x="1838065" y="1005025"/>
                </a:cubicBezTo>
                <a:cubicBezTo>
                  <a:pt x="2588788" y="604218"/>
                  <a:pt x="2654803" y="0"/>
                  <a:pt x="2654803" y="0"/>
                </a:cubicBezTo>
                <a:cubicBezTo>
                  <a:pt x="2654803" y="0"/>
                  <a:pt x="282785" y="0"/>
                  <a:pt x="0" y="0"/>
                </a:cubicBezTo>
                <a:lnTo>
                  <a:pt x="0" y="2098669"/>
                </a:lnTo>
                <a:close/>
              </a:path>
            </a:pathLst>
          </a:custGeom>
          <a:blipFill rotWithShape="0">
            <a:blip r:embed="rId5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4" name="Google Shape;157;p7"/>
          <p:cNvSpPr/>
          <p:nvPr/>
        </p:nvSpPr>
        <p:spPr>
          <a:xfrm>
            <a:off x="8762760" y="5229720"/>
            <a:ext cx="3518640" cy="1731960"/>
          </a:xfrm>
          <a:custGeom>
            <a:avLst/>
            <a:gdLst>
              <a:gd name="textAreaLeft" fmla="*/ 0 w 3518640"/>
              <a:gd name="textAreaRight" fmla="*/ 3519720 w 3518640"/>
              <a:gd name="textAreaTop" fmla="*/ 0 h 1731960"/>
              <a:gd name="textAreaBottom" fmla="*/ 1733040 h 1731960"/>
            </a:gdLst>
            <a:ahLst/>
            <a:rect l="textAreaLeft" t="textAreaTop" r="textAreaRight" b="textAreaBottom"/>
            <a:pathLst>
              <a:path w="6285363" h="3094515">
                <a:moveTo>
                  <a:pt x="6285364" y="64726"/>
                </a:moveTo>
                <a:cubicBezTo>
                  <a:pt x="6140435" y="33738"/>
                  <a:pt x="5667742" y="-143934"/>
                  <a:pt x="4777340" y="266897"/>
                </a:cubicBezTo>
                <a:cubicBezTo>
                  <a:pt x="3641672" y="790904"/>
                  <a:pt x="4051893" y="2200216"/>
                  <a:pt x="2889314" y="1940309"/>
                </a:cubicBezTo>
                <a:cubicBezTo>
                  <a:pt x="1814845" y="1700105"/>
                  <a:pt x="1419606" y="1862748"/>
                  <a:pt x="784411" y="2135936"/>
                </a:cubicBezTo>
                <a:cubicBezTo>
                  <a:pt x="149215" y="2409124"/>
                  <a:pt x="0" y="3094516"/>
                  <a:pt x="0" y="3094516"/>
                </a:cubicBezTo>
                <a:lnTo>
                  <a:pt x="6285364" y="3091435"/>
                </a:lnTo>
                <a:lnTo>
                  <a:pt x="6285364" y="64726"/>
                </a:lnTo>
                <a:close/>
              </a:path>
            </a:pathLst>
          </a:custGeom>
          <a:blipFill rotWithShape="0">
            <a:blip r:embed="rId6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5" name="Google Shape;158;p7"/>
          <p:cNvSpPr/>
          <p:nvPr/>
        </p:nvSpPr>
        <p:spPr>
          <a:xfrm flipH="1" rot="1338600">
            <a:off x="-311760" y="55800"/>
            <a:ext cx="2035440" cy="1042920"/>
          </a:xfrm>
          <a:custGeom>
            <a:avLst/>
            <a:gdLst>
              <a:gd name="textAreaLeft" fmla="*/ 720 w 2035440"/>
              <a:gd name="textAreaRight" fmla="*/ 2037240 w 2035440"/>
              <a:gd name="textAreaTop" fmla="*/ 0 h 1042920"/>
              <a:gd name="textAreaBottom" fmla="*/ 1044000 h 1042920"/>
            </a:gdLst>
            <a:ahLst/>
            <a:rect l="textAreaLeft" t="textAreaTop" r="textAreaRight" b="textAreaBottom"/>
            <a:pathLst>
              <a:path w="6441674" h="3302583">
                <a:moveTo>
                  <a:pt x="6617" y="2553101"/>
                </a:moveTo>
                <a:cubicBezTo>
                  <a:pt x="34746" y="2475004"/>
                  <a:pt x="146409" y="2480811"/>
                  <a:pt x="197329" y="2483235"/>
                </a:cubicBezTo>
                <a:cubicBezTo>
                  <a:pt x="355947" y="2490783"/>
                  <a:pt x="535520" y="2579595"/>
                  <a:pt x="619745" y="2626041"/>
                </a:cubicBezTo>
                <a:cubicBezTo>
                  <a:pt x="639402" y="2615540"/>
                  <a:pt x="651785" y="2608883"/>
                  <a:pt x="664175" y="2602366"/>
                </a:cubicBezTo>
                <a:cubicBezTo>
                  <a:pt x="762276" y="2550891"/>
                  <a:pt x="873029" y="2494239"/>
                  <a:pt x="994310" y="2434298"/>
                </a:cubicBezTo>
                <a:cubicBezTo>
                  <a:pt x="1080169" y="2391858"/>
                  <a:pt x="1075688" y="2399687"/>
                  <a:pt x="1162987" y="2358291"/>
                </a:cubicBezTo>
                <a:cubicBezTo>
                  <a:pt x="1125871" y="2363555"/>
                  <a:pt x="563481" y="2399211"/>
                  <a:pt x="595159" y="2184611"/>
                </a:cubicBezTo>
                <a:cubicBezTo>
                  <a:pt x="596981" y="2172288"/>
                  <a:pt x="600605" y="2161880"/>
                  <a:pt x="605547" y="2153013"/>
                </a:cubicBezTo>
                <a:cubicBezTo>
                  <a:pt x="640205" y="2090929"/>
                  <a:pt x="743678" y="2107190"/>
                  <a:pt x="805501" y="2116319"/>
                </a:cubicBezTo>
                <a:cubicBezTo>
                  <a:pt x="980031" y="2142083"/>
                  <a:pt x="1257117" y="2281882"/>
                  <a:pt x="1285768" y="2296435"/>
                </a:cubicBezTo>
                <a:cubicBezTo>
                  <a:pt x="1422748" y="2231907"/>
                  <a:pt x="1512002" y="2195467"/>
                  <a:pt x="1650729" y="2135044"/>
                </a:cubicBezTo>
                <a:cubicBezTo>
                  <a:pt x="1585906" y="2142873"/>
                  <a:pt x="1493156" y="2131810"/>
                  <a:pt x="1469997" y="2129412"/>
                </a:cubicBezTo>
                <a:cubicBezTo>
                  <a:pt x="1313368" y="2113205"/>
                  <a:pt x="1166437" y="2091398"/>
                  <a:pt x="1064993" y="1954821"/>
                </a:cubicBezTo>
                <a:cubicBezTo>
                  <a:pt x="1029678" y="1907277"/>
                  <a:pt x="992569" y="1822089"/>
                  <a:pt x="1029310" y="1765167"/>
                </a:cubicBezTo>
                <a:cubicBezTo>
                  <a:pt x="1068810" y="1703975"/>
                  <a:pt x="1173020" y="1711430"/>
                  <a:pt x="1227656" y="1736660"/>
                </a:cubicBezTo>
                <a:cubicBezTo>
                  <a:pt x="1349493" y="1792922"/>
                  <a:pt x="1382015" y="1877742"/>
                  <a:pt x="1493410" y="1955631"/>
                </a:cubicBezTo>
                <a:cubicBezTo>
                  <a:pt x="1534150" y="1984115"/>
                  <a:pt x="1698554" y="2067670"/>
                  <a:pt x="1734726" y="2091405"/>
                </a:cubicBezTo>
                <a:cubicBezTo>
                  <a:pt x="1842907" y="2044651"/>
                  <a:pt x="1951048" y="1998869"/>
                  <a:pt x="2059061" y="1955578"/>
                </a:cubicBezTo>
                <a:cubicBezTo>
                  <a:pt x="2105935" y="1936785"/>
                  <a:pt x="2151417" y="1919975"/>
                  <a:pt x="2197474" y="1902200"/>
                </a:cubicBezTo>
                <a:cubicBezTo>
                  <a:pt x="2173531" y="1903814"/>
                  <a:pt x="2149448" y="1905455"/>
                  <a:pt x="2125009" y="1904196"/>
                </a:cubicBezTo>
                <a:cubicBezTo>
                  <a:pt x="1962976" y="1895818"/>
                  <a:pt x="1874357" y="1830384"/>
                  <a:pt x="1736849" y="1726944"/>
                </a:cubicBezTo>
                <a:cubicBezTo>
                  <a:pt x="1659864" y="1669029"/>
                  <a:pt x="1539923" y="1505844"/>
                  <a:pt x="1572565" y="1403991"/>
                </a:cubicBezTo>
                <a:cubicBezTo>
                  <a:pt x="1577227" y="1389441"/>
                  <a:pt x="1584895" y="1375900"/>
                  <a:pt x="1596341" y="1364342"/>
                </a:cubicBezTo>
                <a:cubicBezTo>
                  <a:pt x="1680585" y="1279429"/>
                  <a:pt x="1786643" y="1332134"/>
                  <a:pt x="1838038" y="1399840"/>
                </a:cubicBezTo>
                <a:cubicBezTo>
                  <a:pt x="1937915" y="1531401"/>
                  <a:pt x="1952032" y="1569640"/>
                  <a:pt x="2071572" y="1680402"/>
                </a:cubicBezTo>
                <a:cubicBezTo>
                  <a:pt x="2157478" y="1760004"/>
                  <a:pt x="2287920" y="1819615"/>
                  <a:pt x="2346662" y="1845201"/>
                </a:cubicBezTo>
                <a:cubicBezTo>
                  <a:pt x="2524743" y="1779537"/>
                  <a:pt x="2663094" y="1734372"/>
                  <a:pt x="2826314" y="1686173"/>
                </a:cubicBezTo>
                <a:cubicBezTo>
                  <a:pt x="2651883" y="1648848"/>
                  <a:pt x="2427819" y="1569770"/>
                  <a:pt x="2314964" y="1494574"/>
                </a:cubicBezTo>
                <a:cubicBezTo>
                  <a:pt x="2200213" y="1418106"/>
                  <a:pt x="2142228" y="1301602"/>
                  <a:pt x="2180610" y="1229775"/>
                </a:cubicBezTo>
                <a:cubicBezTo>
                  <a:pt x="2193402" y="1205833"/>
                  <a:pt x="2216916" y="1186952"/>
                  <a:pt x="2252599" y="1176091"/>
                </a:cubicBezTo>
                <a:cubicBezTo>
                  <a:pt x="2437243" y="1119814"/>
                  <a:pt x="2621464" y="1385564"/>
                  <a:pt x="2736972" y="1489906"/>
                </a:cubicBezTo>
                <a:cubicBezTo>
                  <a:pt x="2764163" y="1514447"/>
                  <a:pt x="2935680" y="1652552"/>
                  <a:pt x="2935680" y="1652552"/>
                </a:cubicBezTo>
                <a:cubicBezTo>
                  <a:pt x="2935680" y="1652552"/>
                  <a:pt x="3337783" y="1552004"/>
                  <a:pt x="3470725" y="1531532"/>
                </a:cubicBezTo>
                <a:cubicBezTo>
                  <a:pt x="3594825" y="1512409"/>
                  <a:pt x="3741227" y="1491578"/>
                  <a:pt x="3879191" y="1471378"/>
                </a:cubicBezTo>
                <a:cubicBezTo>
                  <a:pt x="3787974" y="1459019"/>
                  <a:pt x="3695753" y="1444975"/>
                  <a:pt x="3657645" y="1434844"/>
                </a:cubicBezTo>
                <a:cubicBezTo>
                  <a:pt x="3433756" y="1375318"/>
                  <a:pt x="3259493" y="1343342"/>
                  <a:pt x="3042367" y="1236283"/>
                </a:cubicBezTo>
                <a:cubicBezTo>
                  <a:pt x="2840177" y="1136577"/>
                  <a:pt x="2680929" y="977866"/>
                  <a:pt x="2768851" y="808445"/>
                </a:cubicBezTo>
                <a:cubicBezTo>
                  <a:pt x="2789144" y="769348"/>
                  <a:pt x="2822630" y="729744"/>
                  <a:pt x="2871721" y="690064"/>
                </a:cubicBezTo>
                <a:cubicBezTo>
                  <a:pt x="3182809" y="438834"/>
                  <a:pt x="3477355" y="960055"/>
                  <a:pt x="3697226" y="1127372"/>
                </a:cubicBezTo>
                <a:cubicBezTo>
                  <a:pt x="3864055" y="1254383"/>
                  <a:pt x="4005769" y="1375568"/>
                  <a:pt x="4074416" y="1442552"/>
                </a:cubicBezTo>
                <a:cubicBezTo>
                  <a:pt x="4074550" y="1442649"/>
                  <a:pt x="4074751" y="1442657"/>
                  <a:pt x="4074751" y="1442715"/>
                </a:cubicBezTo>
                <a:cubicBezTo>
                  <a:pt x="4114265" y="1437051"/>
                  <a:pt x="4146345" y="1431790"/>
                  <a:pt x="4186796" y="1426055"/>
                </a:cubicBezTo>
                <a:cubicBezTo>
                  <a:pt x="4229994" y="1419926"/>
                  <a:pt x="4273861" y="1413708"/>
                  <a:pt x="4318062" y="1407543"/>
                </a:cubicBezTo>
                <a:cubicBezTo>
                  <a:pt x="4601223" y="1367866"/>
                  <a:pt x="4823573" y="1330886"/>
                  <a:pt x="5122605" y="1291408"/>
                </a:cubicBezTo>
                <a:cubicBezTo>
                  <a:pt x="5018597" y="1247172"/>
                  <a:pt x="4896773" y="1158944"/>
                  <a:pt x="4772204" y="1111549"/>
                </a:cubicBezTo>
                <a:cubicBezTo>
                  <a:pt x="4426826" y="980103"/>
                  <a:pt x="3272887" y="495594"/>
                  <a:pt x="3402613" y="172049"/>
                </a:cubicBezTo>
                <a:cubicBezTo>
                  <a:pt x="3406833" y="161614"/>
                  <a:pt x="3412257" y="151167"/>
                  <a:pt x="3419222" y="141087"/>
                </a:cubicBezTo>
                <a:cubicBezTo>
                  <a:pt x="3595495" y="-115471"/>
                  <a:pt x="4116006" y="-46965"/>
                  <a:pt x="4620177" y="553338"/>
                </a:cubicBezTo>
                <a:cubicBezTo>
                  <a:pt x="4952695" y="949252"/>
                  <a:pt x="5201030" y="1223616"/>
                  <a:pt x="5254541" y="1282496"/>
                </a:cubicBezTo>
                <a:cubicBezTo>
                  <a:pt x="5420968" y="1260600"/>
                  <a:pt x="5579693" y="1238112"/>
                  <a:pt x="5747058" y="1216717"/>
                </a:cubicBezTo>
                <a:cubicBezTo>
                  <a:pt x="5917102" y="1194992"/>
                  <a:pt x="6391737" y="1135856"/>
                  <a:pt x="6393813" y="1135636"/>
                </a:cubicBezTo>
                <a:cubicBezTo>
                  <a:pt x="6417254" y="1132784"/>
                  <a:pt x="6438417" y="1149651"/>
                  <a:pt x="6441364" y="1173131"/>
                </a:cubicBezTo>
                <a:cubicBezTo>
                  <a:pt x="6444177" y="1196592"/>
                  <a:pt x="6427568" y="1217947"/>
                  <a:pt x="6404194" y="1220833"/>
                </a:cubicBezTo>
                <a:cubicBezTo>
                  <a:pt x="6402185" y="1221077"/>
                  <a:pt x="5927884" y="1280067"/>
                  <a:pt x="5757907" y="1301749"/>
                </a:cubicBezTo>
                <a:cubicBezTo>
                  <a:pt x="5666758" y="1313399"/>
                  <a:pt x="5580832" y="1325857"/>
                  <a:pt x="5489749" y="1337642"/>
                </a:cubicBezTo>
                <a:cubicBezTo>
                  <a:pt x="5449231" y="1449560"/>
                  <a:pt x="5030786" y="2601783"/>
                  <a:pt x="4924902" y="2779315"/>
                </a:cubicBezTo>
                <a:cubicBezTo>
                  <a:pt x="4856523" y="2893978"/>
                  <a:pt x="4779906" y="3056421"/>
                  <a:pt x="4608523" y="2968117"/>
                </a:cubicBezTo>
                <a:cubicBezTo>
                  <a:pt x="4451271" y="2887087"/>
                  <a:pt x="4501903" y="2563147"/>
                  <a:pt x="4606782" y="2366482"/>
                </a:cubicBezTo>
                <a:cubicBezTo>
                  <a:pt x="4763833" y="2071789"/>
                  <a:pt x="5205651" y="1507719"/>
                  <a:pt x="5359420" y="1345791"/>
                </a:cubicBezTo>
                <a:cubicBezTo>
                  <a:pt x="5086105" y="1381325"/>
                  <a:pt x="4906016" y="1414681"/>
                  <a:pt x="4642076" y="1450835"/>
                </a:cubicBezTo>
                <a:cubicBezTo>
                  <a:pt x="4641943" y="1450858"/>
                  <a:pt x="4641809" y="1450998"/>
                  <a:pt x="4641608" y="1451000"/>
                </a:cubicBezTo>
                <a:cubicBezTo>
                  <a:pt x="4533045" y="1586663"/>
                  <a:pt x="4240575" y="2016878"/>
                  <a:pt x="4077564" y="2293970"/>
                </a:cubicBezTo>
                <a:cubicBezTo>
                  <a:pt x="3893858" y="2606344"/>
                  <a:pt x="3832980" y="3212674"/>
                  <a:pt x="3450900" y="3022934"/>
                </a:cubicBezTo>
                <a:cubicBezTo>
                  <a:pt x="3258622" y="2927451"/>
                  <a:pt x="3314143" y="2536666"/>
                  <a:pt x="3477958" y="2196297"/>
                </a:cubicBezTo>
                <a:cubicBezTo>
                  <a:pt x="3501331" y="2147675"/>
                  <a:pt x="3526981" y="2100145"/>
                  <a:pt x="3554441" y="2054597"/>
                </a:cubicBezTo>
                <a:cubicBezTo>
                  <a:pt x="3735869" y="1753069"/>
                  <a:pt x="4008113" y="1591760"/>
                  <a:pt x="4240307" y="1504919"/>
                </a:cubicBezTo>
                <a:cubicBezTo>
                  <a:pt x="4226444" y="1506876"/>
                  <a:pt x="4212313" y="1508814"/>
                  <a:pt x="4198650" y="1510757"/>
                </a:cubicBezTo>
                <a:cubicBezTo>
                  <a:pt x="3940337" y="1547371"/>
                  <a:pt x="3701043" y="1582574"/>
                  <a:pt x="3483918" y="1616067"/>
                </a:cubicBezTo>
                <a:cubicBezTo>
                  <a:pt x="3420562" y="1625830"/>
                  <a:pt x="3354661" y="1638094"/>
                  <a:pt x="3286550" y="1652423"/>
                </a:cubicBezTo>
                <a:cubicBezTo>
                  <a:pt x="3237794" y="1772032"/>
                  <a:pt x="3069692" y="2188629"/>
                  <a:pt x="2991000" y="2518061"/>
                </a:cubicBezTo>
                <a:cubicBezTo>
                  <a:pt x="2919808" y="2816297"/>
                  <a:pt x="3000175" y="3255791"/>
                  <a:pt x="2682228" y="3203144"/>
                </a:cubicBezTo>
                <a:cubicBezTo>
                  <a:pt x="2499889" y="3172946"/>
                  <a:pt x="2516170" y="2872319"/>
                  <a:pt x="2618665" y="2560615"/>
                </a:cubicBezTo>
                <a:cubicBezTo>
                  <a:pt x="2639895" y="2496047"/>
                  <a:pt x="2666671" y="2431927"/>
                  <a:pt x="2697485" y="2369013"/>
                </a:cubicBezTo>
                <a:cubicBezTo>
                  <a:pt x="2841985" y="2073905"/>
                  <a:pt x="2997228" y="1826617"/>
                  <a:pt x="3133718" y="1686673"/>
                </a:cubicBezTo>
                <a:cubicBezTo>
                  <a:pt x="3086971" y="1697436"/>
                  <a:pt x="2791019" y="1782696"/>
                  <a:pt x="2645648" y="1831144"/>
                </a:cubicBezTo>
                <a:cubicBezTo>
                  <a:pt x="2611144" y="1912943"/>
                  <a:pt x="2548290" y="2065620"/>
                  <a:pt x="2488597" y="2250164"/>
                </a:cubicBezTo>
                <a:cubicBezTo>
                  <a:pt x="2407118" y="2502075"/>
                  <a:pt x="2356132" y="2781083"/>
                  <a:pt x="2192344" y="2729105"/>
                </a:cubicBezTo>
                <a:cubicBezTo>
                  <a:pt x="2004037" y="2669339"/>
                  <a:pt x="2105513" y="2404027"/>
                  <a:pt x="2225241" y="2190029"/>
                </a:cubicBezTo>
                <a:cubicBezTo>
                  <a:pt x="2299654" y="2057034"/>
                  <a:pt x="2376666" y="1965811"/>
                  <a:pt x="2446103" y="1900714"/>
                </a:cubicBezTo>
                <a:cubicBezTo>
                  <a:pt x="2330348" y="1942417"/>
                  <a:pt x="2212603" y="1986405"/>
                  <a:pt x="2091014" y="2035154"/>
                </a:cubicBezTo>
                <a:cubicBezTo>
                  <a:pt x="2025046" y="2061595"/>
                  <a:pt x="1958803" y="2089369"/>
                  <a:pt x="1892648" y="2117149"/>
                </a:cubicBezTo>
                <a:cubicBezTo>
                  <a:pt x="1864191" y="2176172"/>
                  <a:pt x="1760879" y="2393190"/>
                  <a:pt x="1745120" y="2487401"/>
                </a:cubicBezTo>
                <a:cubicBezTo>
                  <a:pt x="1717527" y="2652375"/>
                  <a:pt x="1702881" y="2818741"/>
                  <a:pt x="1578157" y="2809606"/>
                </a:cubicBezTo>
                <a:cubicBezTo>
                  <a:pt x="1454995" y="2800592"/>
                  <a:pt x="1451901" y="2638417"/>
                  <a:pt x="1540258" y="2464885"/>
                </a:cubicBezTo>
                <a:cubicBezTo>
                  <a:pt x="1595175" y="2357018"/>
                  <a:pt x="1710616" y="2222832"/>
                  <a:pt x="1793026" y="2151312"/>
                </a:cubicBezTo>
                <a:cubicBezTo>
                  <a:pt x="1635962" y="2218064"/>
                  <a:pt x="1530795" y="2276243"/>
                  <a:pt x="1375384" y="2348700"/>
                </a:cubicBezTo>
                <a:cubicBezTo>
                  <a:pt x="1342427" y="2414006"/>
                  <a:pt x="1296116" y="2520673"/>
                  <a:pt x="1279667" y="2643400"/>
                </a:cubicBezTo>
                <a:cubicBezTo>
                  <a:pt x="1261417" y="2779623"/>
                  <a:pt x="1217389" y="2908190"/>
                  <a:pt x="1118846" y="2875949"/>
                </a:cubicBezTo>
                <a:cubicBezTo>
                  <a:pt x="994819" y="2835384"/>
                  <a:pt x="1047781" y="2664175"/>
                  <a:pt x="1121357" y="2534556"/>
                </a:cubicBezTo>
                <a:cubicBezTo>
                  <a:pt x="1143384" y="2495759"/>
                  <a:pt x="1184043" y="2456205"/>
                  <a:pt x="1227536" y="2418620"/>
                </a:cubicBezTo>
                <a:cubicBezTo>
                  <a:pt x="1162592" y="2449702"/>
                  <a:pt x="1096202" y="2479424"/>
                  <a:pt x="1032143" y="2511076"/>
                </a:cubicBezTo>
                <a:cubicBezTo>
                  <a:pt x="999031" y="2527444"/>
                  <a:pt x="973488" y="2541106"/>
                  <a:pt x="941971" y="2556959"/>
                </a:cubicBezTo>
                <a:cubicBezTo>
                  <a:pt x="943290" y="2635397"/>
                  <a:pt x="944563" y="3112530"/>
                  <a:pt x="765230" y="3134049"/>
                </a:cubicBezTo>
                <a:cubicBezTo>
                  <a:pt x="658462" y="3146860"/>
                  <a:pt x="618734" y="2992890"/>
                  <a:pt x="685995" y="2870089"/>
                </a:cubicBezTo>
                <a:cubicBezTo>
                  <a:pt x="740684" y="2770240"/>
                  <a:pt x="820328" y="2648222"/>
                  <a:pt x="870618" y="2588576"/>
                </a:cubicBezTo>
                <a:cubicBezTo>
                  <a:pt x="803331" y="2622665"/>
                  <a:pt x="762216" y="2647586"/>
                  <a:pt x="703635" y="2678326"/>
                </a:cubicBezTo>
                <a:cubicBezTo>
                  <a:pt x="669533" y="2696222"/>
                  <a:pt x="578992" y="2742948"/>
                  <a:pt x="578350" y="2743933"/>
                </a:cubicBezTo>
                <a:cubicBezTo>
                  <a:pt x="541742" y="2799487"/>
                  <a:pt x="493863" y="2953370"/>
                  <a:pt x="416724" y="3078830"/>
                </a:cubicBezTo>
                <a:cubicBezTo>
                  <a:pt x="329821" y="3220162"/>
                  <a:pt x="243091" y="3348649"/>
                  <a:pt x="151238" y="3286525"/>
                </a:cubicBezTo>
                <a:cubicBezTo>
                  <a:pt x="101671" y="3253005"/>
                  <a:pt x="121402" y="3049000"/>
                  <a:pt x="225410" y="2932501"/>
                </a:cubicBezTo>
                <a:cubicBezTo>
                  <a:pt x="329419" y="2815995"/>
                  <a:pt x="553543" y="2661369"/>
                  <a:pt x="555873" y="2660076"/>
                </a:cubicBezTo>
                <a:cubicBezTo>
                  <a:pt x="497935" y="2663613"/>
                  <a:pt x="435014" y="2668421"/>
                  <a:pt x="413268" y="2672567"/>
                </a:cubicBezTo>
                <a:cubicBezTo>
                  <a:pt x="275091" y="2698880"/>
                  <a:pt x="-2257" y="2776575"/>
                  <a:pt x="14" y="2591892"/>
                </a:cubicBezTo>
                <a:cubicBezTo>
                  <a:pt x="201" y="2577057"/>
                  <a:pt x="2599" y="2564259"/>
                  <a:pt x="6617" y="2553101"/>
                </a:cubicBezTo>
                <a:close/>
              </a:path>
            </a:pathLst>
          </a:custGeom>
          <a:blipFill rotWithShape="0">
            <a:blip r:embed="rId7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6" name="Google Shape;159;p7"/>
          <p:cNvSpPr/>
          <p:nvPr/>
        </p:nvSpPr>
        <p:spPr>
          <a:xfrm flipH="1" rot="21085200">
            <a:off x="-442080" y="5505480"/>
            <a:ext cx="1837800" cy="1734840"/>
          </a:xfrm>
          <a:custGeom>
            <a:avLst/>
            <a:gdLst>
              <a:gd name="textAreaLeft" fmla="*/ -720 w 1837800"/>
              <a:gd name="textAreaRight" fmla="*/ 1838160 w 1837800"/>
              <a:gd name="textAreaTop" fmla="*/ 0 h 1734840"/>
              <a:gd name="textAreaBottom" fmla="*/ 1735920 h 1734840"/>
            </a:gdLst>
            <a:ahLst/>
            <a:rect l="textAreaLeft" t="textAreaTop" r="textAreaRight" b="textAreaBottom"/>
            <a:pathLst>
              <a:path w="3436818" h="3244341">
                <a:moveTo>
                  <a:pt x="2217464" y="3244167"/>
                </a:moveTo>
                <a:cubicBezTo>
                  <a:pt x="2403983" y="3254012"/>
                  <a:pt x="2617157" y="2846617"/>
                  <a:pt x="2760077" y="2522744"/>
                </a:cubicBezTo>
                <a:cubicBezTo>
                  <a:pt x="2881164" y="2248310"/>
                  <a:pt x="3344882" y="2193560"/>
                  <a:pt x="3429669" y="1722581"/>
                </a:cubicBezTo>
                <a:cubicBezTo>
                  <a:pt x="3477756" y="1455200"/>
                  <a:pt x="3267529" y="1206048"/>
                  <a:pt x="3267529" y="1206048"/>
                </a:cubicBezTo>
                <a:cubicBezTo>
                  <a:pt x="3267529" y="1206048"/>
                  <a:pt x="3044777" y="1930873"/>
                  <a:pt x="2853972" y="1753677"/>
                </a:cubicBezTo>
                <a:cubicBezTo>
                  <a:pt x="2698194" y="1609016"/>
                  <a:pt x="3150259" y="1263169"/>
                  <a:pt x="3007541" y="902796"/>
                </a:cubicBezTo>
                <a:cubicBezTo>
                  <a:pt x="2864822" y="542416"/>
                  <a:pt x="2282963" y="312097"/>
                  <a:pt x="2282963" y="312097"/>
                </a:cubicBezTo>
                <a:cubicBezTo>
                  <a:pt x="2282963" y="312097"/>
                  <a:pt x="2609589" y="1315066"/>
                  <a:pt x="2179625" y="1336317"/>
                </a:cubicBezTo>
                <a:cubicBezTo>
                  <a:pt x="1811275" y="1354520"/>
                  <a:pt x="2089279" y="720918"/>
                  <a:pt x="1990494" y="403736"/>
                </a:cubicBezTo>
                <a:cubicBezTo>
                  <a:pt x="1929750" y="208724"/>
                  <a:pt x="1190104" y="-85011"/>
                  <a:pt x="1018720" y="23291"/>
                </a:cubicBezTo>
                <a:cubicBezTo>
                  <a:pt x="911497" y="91040"/>
                  <a:pt x="1485989" y="644402"/>
                  <a:pt x="1270604" y="737052"/>
                </a:cubicBezTo>
                <a:cubicBezTo>
                  <a:pt x="1059976" y="827666"/>
                  <a:pt x="953556" y="366432"/>
                  <a:pt x="772463" y="219976"/>
                </a:cubicBezTo>
                <a:cubicBezTo>
                  <a:pt x="708905" y="168574"/>
                  <a:pt x="624989" y="158529"/>
                  <a:pt x="531294" y="170229"/>
                </a:cubicBezTo>
                <a:cubicBezTo>
                  <a:pt x="437599" y="181922"/>
                  <a:pt x="353213" y="224892"/>
                  <a:pt x="353213" y="224892"/>
                </a:cubicBezTo>
                <a:cubicBezTo>
                  <a:pt x="353213" y="224892"/>
                  <a:pt x="360178" y="316209"/>
                  <a:pt x="321133" y="429219"/>
                </a:cubicBezTo>
                <a:cubicBezTo>
                  <a:pt x="286776" y="528439"/>
                  <a:pt x="194522" y="581963"/>
                  <a:pt x="296420" y="699789"/>
                </a:cubicBezTo>
                <a:cubicBezTo>
                  <a:pt x="514417" y="951793"/>
                  <a:pt x="1225532" y="1160420"/>
                  <a:pt x="1214013" y="1277233"/>
                </a:cubicBezTo>
                <a:cubicBezTo>
                  <a:pt x="1203364" y="1385059"/>
                  <a:pt x="893683" y="1393605"/>
                  <a:pt x="605365" y="1296722"/>
                </a:cubicBezTo>
                <a:cubicBezTo>
                  <a:pt x="317048" y="1199840"/>
                  <a:pt x="60791" y="889709"/>
                  <a:pt x="60791" y="889709"/>
                </a:cubicBezTo>
                <a:cubicBezTo>
                  <a:pt x="60791" y="889709"/>
                  <a:pt x="-14614" y="973198"/>
                  <a:pt x="2538" y="1079061"/>
                </a:cubicBezTo>
                <a:cubicBezTo>
                  <a:pt x="19696" y="1184925"/>
                  <a:pt x="129411" y="1313131"/>
                  <a:pt x="129411" y="1313131"/>
                </a:cubicBezTo>
                <a:cubicBezTo>
                  <a:pt x="129411" y="1313131"/>
                  <a:pt x="56832" y="1536156"/>
                  <a:pt x="253022" y="1660283"/>
                </a:cubicBezTo>
                <a:cubicBezTo>
                  <a:pt x="697855" y="1941676"/>
                  <a:pt x="1603860" y="1766187"/>
                  <a:pt x="1578947" y="2020235"/>
                </a:cubicBezTo>
                <a:cubicBezTo>
                  <a:pt x="1570040" y="2110936"/>
                  <a:pt x="1347490" y="2179576"/>
                  <a:pt x="1084622" y="2147135"/>
                </a:cubicBezTo>
                <a:cubicBezTo>
                  <a:pt x="733149" y="2103750"/>
                  <a:pt x="319325" y="1935775"/>
                  <a:pt x="319325" y="1935775"/>
                </a:cubicBezTo>
                <a:cubicBezTo>
                  <a:pt x="319325" y="1935775"/>
                  <a:pt x="227573" y="2218829"/>
                  <a:pt x="614139" y="2334577"/>
                </a:cubicBezTo>
                <a:cubicBezTo>
                  <a:pt x="1000705" y="2450333"/>
                  <a:pt x="1862040" y="2313173"/>
                  <a:pt x="1883605" y="2391859"/>
                </a:cubicBezTo>
                <a:cubicBezTo>
                  <a:pt x="1907180" y="2478153"/>
                  <a:pt x="1558454" y="2500388"/>
                  <a:pt x="1306837" y="2596139"/>
                </a:cubicBezTo>
                <a:cubicBezTo>
                  <a:pt x="1045442" y="2695594"/>
                  <a:pt x="789005" y="2639805"/>
                  <a:pt x="789005" y="2639805"/>
                </a:cubicBezTo>
                <a:cubicBezTo>
                  <a:pt x="789005" y="2639805"/>
                  <a:pt x="888526" y="2729348"/>
                  <a:pt x="1016042" y="2841728"/>
                </a:cubicBezTo>
                <a:cubicBezTo>
                  <a:pt x="1122997" y="2935959"/>
                  <a:pt x="1244016" y="3052424"/>
                  <a:pt x="1395844" y="3084236"/>
                </a:cubicBezTo>
                <a:cubicBezTo>
                  <a:pt x="1728631" y="3153954"/>
                  <a:pt x="2045277" y="2762432"/>
                  <a:pt x="2140445" y="2904950"/>
                </a:cubicBezTo>
                <a:cubicBezTo>
                  <a:pt x="2245994" y="3062939"/>
                  <a:pt x="1886553" y="3179136"/>
                  <a:pt x="1886553" y="3179136"/>
                </a:cubicBezTo>
                <a:cubicBezTo>
                  <a:pt x="1886553" y="3179136"/>
                  <a:pt x="2030945" y="3234388"/>
                  <a:pt x="2217464" y="3244167"/>
                </a:cubicBezTo>
                <a:close/>
                <a:moveTo>
                  <a:pt x="1988753" y="2352305"/>
                </a:moveTo>
                <a:cubicBezTo>
                  <a:pt x="1892580" y="2340063"/>
                  <a:pt x="1800091" y="2293523"/>
                  <a:pt x="1815829" y="2220563"/>
                </a:cubicBezTo>
                <a:cubicBezTo>
                  <a:pt x="1839404" y="2110902"/>
                  <a:pt x="2183375" y="2184940"/>
                  <a:pt x="2184246" y="2278167"/>
                </a:cubicBezTo>
                <a:cubicBezTo>
                  <a:pt x="2184848" y="2342474"/>
                  <a:pt x="2084926" y="2364541"/>
                  <a:pt x="1988753" y="2352305"/>
                </a:cubicBezTo>
                <a:close/>
                <a:moveTo>
                  <a:pt x="2213044" y="1896041"/>
                </a:moveTo>
                <a:cubicBezTo>
                  <a:pt x="2086801" y="1891372"/>
                  <a:pt x="2054721" y="1516453"/>
                  <a:pt x="2180696" y="1501779"/>
                </a:cubicBezTo>
                <a:cubicBezTo>
                  <a:pt x="2340761" y="1483120"/>
                  <a:pt x="2350003" y="1901111"/>
                  <a:pt x="2213044" y="1896041"/>
                </a:cubicBezTo>
                <a:close/>
                <a:moveTo>
                  <a:pt x="1721331" y="1158658"/>
                </a:moveTo>
                <a:cubicBezTo>
                  <a:pt x="1636476" y="1155095"/>
                  <a:pt x="1569772" y="929779"/>
                  <a:pt x="1644044" y="876462"/>
                </a:cubicBezTo>
                <a:cubicBezTo>
                  <a:pt x="1751535" y="799303"/>
                  <a:pt x="1839404" y="1082631"/>
                  <a:pt x="1758434" y="1145485"/>
                </a:cubicBezTo>
                <a:cubicBezTo>
                  <a:pt x="1745910" y="1155182"/>
                  <a:pt x="1733453" y="1159160"/>
                  <a:pt x="1721331" y="1158658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7" name="Google Shape;160;p7"/>
          <p:cNvSpPr/>
          <p:nvPr/>
        </p:nvSpPr>
        <p:spPr>
          <a:xfrm flipH="1" rot="21085200">
            <a:off x="-442440" y="5504040"/>
            <a:ext cx="1841040" cy="1737720"/>
          </a:xfrm>
          <a:custGeom>
            <a:avLst/>
            <a:gdLst>
              <a:gd name="textAreaLeft" fmla="*/ 720 w 1841040"/>
              <a:gd name="textAreaRight" fmla="*/ 1842840 w 1841040"/>
              <a:gd name="textAreaTop" fmla="*/ 0 h 1737720"/>
              <a:gd name="textAreaBottom" fmla="*/ 1738800 h 1737720"/>
            </a:gdLst>
            <a:ahLst/>
            <a:rect l="textAreaLeft" t="textAreaTop" r="textAreaRight" b="textAreaBottom"/>
            <a:pathLst>
              <a:path w="3436818" h="3244341">
                <a:moveTo>
                  <a:pt x="2217464" y="3244167"/>
                </a:moveTo>
                <a:cubicBezTo>
                  <a:pt x="2403983" y="3254012"/>
                  <a:pt x="2617157" y="2846617"/>
                  <a:pt x="2760077" y="2522744"/>
                </a:cubicBezTo>
                <a:cubicBezTo>
                  <a:pt x="2881164" y="2248310"/>
                  <a:pt x="3344882" y="2193560"/>
                  <a:pt x="3429669" y="1722581"/>
                </a:cubicBezTo>
                <a:cubicBezTo>
                  <a:pt x="3477756" y="1455200"/>
                  <a:pt x="3267529" y="1206048"/>
                  <a:pt x="3267529" y="1206048"/>
                </a:cubicBezTo>
                <a:cubicBezTo>
                  <a:pt x="3267529" y="1206048"/>
                  <a:pt x="3044777" y="1930873"/>
                  <a:pt x="2853972" y="1753677"/>
                </a:cubicBezTo>
                <a:cubicBezTo>
                  <a:pt x="2698194" y="1609016"/>
                  <a:pt x="3150259" y="1263169"/>
                  <a:pt x="3007541" y="902796"/>
                </a:cubicBezTo>
                <a:cubicBezTo>
                  <a:pt x="2864822" y="542416"/>
                  <a:pt x="2282963" y="312097"/>
                  <a:pt x="2282963" y="312097"/>
                </a:cubicBezTo>
                <a:cubicBezTo>
                  <a:pt x="2282963" y="312097"/>
                  <a:pt x="2609589" y="1315066"/>
                  <a:pt x="2179625" y="1336317"/>
                </a:cubicBezTo>
                <a:cubicBezTo>
                  <a:pt x="1811275" y="1354520"/>
                  <a:pt x="2089279" y="720918"/>
                  <a:pt x="1990494" y="403736"/>
                </a:cubicBezTo>
                <a:cubicBezTo>
                  <a:pt x="1929750" y="208724"/>
                  <a:pt x="1190104" y="-85011"/>
                  <a:pt x="1018720" y="23291"/>
                </a:cubicBezTo>
                <a:cubicBezTo>
                  <a:pt x="911497" y="91040"/>
                  <a:pt x="1485989" y="644402"/>
                  <a:pt x="1270604" y="737052"/>
                </a:cubicBezTo>
                <a:cubicBezTo>
                  <a:pt x="1059976" y="827666"/>
                  <a:pt x="953556" y="366432"/>
                  <a:pt x="772463" y="219976"/>
                </a:cubicBezTo>
                <a:cubicBezTo>
                  <a:pt x="708905" y="168574"/>
                  <a:pt x="624989" y="158529"/>
                  <a:pt x="531294" y="170229"/>
                </a:cubicBezTo>
                <a:cubicBezTo>
                  <a:pt x="437599" y="181922"/>
                  <a:pt x="353213" y="224892"/>
                  <a:pt x="353213" y="224892"/>
                </a:cubicBezTo>
                <a:cubicBezTo>
                  <a:pt x="353213" y="224892"/>
                  <a:pt x="360178" y="316209"/>
                  <a:pt x="321133" y="429219"/>
                </a:cubicBezTo>
                <a:cubicBezTo>
                  <a:pt x="286776" y="528439"/>
                  <a:pt x="194522" y="581963"/>
                  <a:pt x="296420" y="699789"/>
                </a:cubicBezTo>
                <a:cubicBezTo>
                  <a:pt x="514417" y="951793"/>
                  <a:pt x="1225532" y="1160420"/>
                  <a:pt x="1214013" y="1277233"/>
                </a:cubicBezTo>
                <a:cubicBezTo>
                  <a:pt x="1203364" y="1385059"/>
                  <a:pt x="893683" y="1393605"/>
                  <a:pt x="605365" y="1296722"/>
                </a:cubicBezTo>
                <a:cubicBezTo>
                  <a:pt x="317048" y="1199840"/>
                  <a:pt x="60791" y="889709"/>
                  <a:pt x="60791" y="889709"/>
                </a:cubicBezTo>
                <a:cubicBezTo>
                  <a:pt x="60791" y="889709"/>
                  <a:pt x="-14614" y="973198"/>
                  <a:pt x="2538" y="1079061"/>
                </a:cubicBezTo>
                <a:cubicBezTo>
                  <a:pt x="19696" y="1184925"/>
                  <a:pt x="129411" y="1313131"/>
                  <a:pt x="129411" y="1313131"/>
                </a:cubicBezTo>
                <a:cubicBezTo>
                  <a:pt x="129411" y="1313131"/>
                  <a:pt x="56832" y="1536156"/>
                  <a:pt x="253022" y="1660283"/>
                </a:cubicBezTo>
                <a:cubicBezTo>
                  <a:pt x="697855" y="1941676"/>
                  <a:pt x="1603860" y="1766187"/>
                  <a:pt x="1578947" y="2020235"/>
                </a:cubicBezTo>
                <a:cubicBezTo>
                  <a:pt x="1570040" y="2110936"/>
                  <a:pt x="1347490" y="2179576"/>
                  <a:pt x="1084622" y="2147135"/>
                </a:cubicBezTo>
                <a:cubicBezTo>
                  <a:pt x="733149" y="2103750"/>
                  <a:pt x="319325" y="1935775"/>
                  <a:pt x="319325" y="1935775"/>
                </a:cubicBezTo>
                <a:cubicBezTo>
                  <a:pt x="319325" y="1935775"/>
                  <a:pt x="227573" y="2218829"/>
                  <a:pt x="614139" y="2334577"/>
                </a:cubicBezTo>
                <a:cubicBezTo>
                  <a:pt x="1000705" y="2450333"/>
                  <a:pt x="1862040" y="2313173"/>
                  <a:pt x="1883605" y="2391859"/>
                </a:cubicBezTo>
                <a:cubicBezTo>
                  <a:pt x="1907180" y="2478153"/>
                  <a:pt x="1558454" y="2500388"/>
                  <a:pt x="1306837" y="2596139"/>
                </a:cubicBezTo>
                <a:cubicBezTo>
                  <a:pt x="1045442" y="2695594"/>
                  <a:pt x="789005" y="2639805"/>
                  <a:pt x="789005" y="2639805"/>
                </a:cubicBezTo>
                <a:cubicBezTo>
                  <a:pt x="789005" y="2639805"/>
                  <a:pt x="888526" y="2729348"/>
                  <a:pt x="1016042" y="2841728"/>
                </a:cubicBezTo>
                <a:cubicBezTo>
                  <a:pt x="1122997" y="2935959"/>
                  <a:pt x="1244016" y="3052424"/>
                  <a:pt x="1395844" y="3084236"/>
                </a:cubicBezTo>
                <a:cubicBezTo>
                  <a:pt x="1728631" y="3153954"/>
                  <a:pt x="2045277" y="2762432"/>
                  <a:pt x="2140445" y="2904950"/>
                </a:cubicBezTo>
                <a:cubicBezTo>
                  <a:pt x="2245994" y="3062939"/>
                  <a:pt x="1886553" y="3179136"/>
                  <a:pt x="1886553" y="3179136"/>
                </a:cubicBezTo>
                <a:cubicBezTo>
                  <a:pt x="1886553" y="3179136"/>
                  <a:pt x="2030945" y="3234388"/>
                  <a:pt x="2217464" y="3244167"/>
                </a:cubicBezTo>
                <a:close/>
                <a:moveTo>
                  <a:pt x="1988753" y="2352305"/>
                </a:moveTo>
                <a:cubicBezTo>
                  <a:pt x="1892580" y="2340063"/>
                  <a:pt x="1800091" y="2293523"/>
                  <a:pt x="1815829" y="2220563"/>
                </a:cubicBezTo>
                <a:cubicBezTo>
                  <a:pt x="1839404" y="2110902"/>
                  <a:pt x="2183375" y="2184940"/>
                  <a:pt x="2184246" y="2278167"/>
                </a:cubicBezTo>
                <a:cubicBezTo>
                  <a:pt x="2184848" y="2342474"/>
                  <a:pt x="2084926" y="2364541"/>
                  <a:pt x="1988753" y="2352305"/>
                </a:cubicBezTo>
                <a:close/>
                <a:moveTo>
                  <a:pt x="2213044" y="1896041"/>
                </a:moveTo>
                <a:cubicBezTo>
                  <a:pt x="2086801" y="1891372"/>
                  <a:pt x="2054721" y="1516453"/>
                  <a:pt x="2180696" y="1501779"/>
                </a:cubicBezTo>
                <a:cubicBezTo>
                  <a:pt x="2340761" y="1483120"/>
                  <a:pt x="2350003" y="1901111"/>
                  <a:pt x="2213044" y="1896041"/>
                </a:cubicBezTo>
                <a:close/>
                <a:moveTo>
                  <a:pt x="1721331" y="1158658"/>
                </a:moveTo>
                <a:cubicBezTo>
                  <a:pt x="1636476" y="1155095"/>
                  <a:pt x="1569772" y="929779"/>
                  <a:pt x="1644044" y="876462"/>
                </a:cubicBezTo>
                <a:cubicBezTo>
                  <a:pt x="1751535" y="799303"/>
                  <a:pt x="1839404" y="1082631"/>
                  <a:pt x="1758434" y="1145485"/>
                </a:cubicBezTo>
                <a:cubicBezTo>
                  <a:pt x="1745910" y="1155182"/>
                  <a:pt x="1733453" y="1159160"/>
                  <a:pt x="1721331" y="1158658"/>
                </a:cubicBezTo>
                <a:close/>
              </a:path>
            </a:pathLst>
          </a:custGeom>
          <a:blipFill rotWithShape="0">
            <a:blip r:embed="rId8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38" name="Google Shape;161;p7"/>
          <p:cNvGrpSpPr/>
          <p:nvPr/>
        </p:nvGrpSpPr>
        <p:grpSpPr>
          <a:xfrm>
            <a:off x="10294920" y="-15480"/>
            <a:ext cx="1908000" cy="1861560"/>
            <a:chOff x="10294920" y="-15480"/>
            <a:chExt cx="1908000" cy="1861560"/>
          </a:xfrm>
        </p:grpSpPr>
        <p:sp>
          <p:nvSpPr>
            <p:cNvPr id="139" name="Google Shape;162;p7"/>
            <p:cNvSpPr/>
            <p:nvPr/>
          </p:nvSpPr>
          <p:spPr>
            <a:xfrm flipV="1" rot="16200000">
              <a:off x="10318320" y="-38520"/>
              <a:ext cx="1860840" cy="1908000"/>
            </a:xfrm>
            <a:custGeom>
              <a:avLst/>
              <a:gdLst>
                <a:gd name="textAreaLeft" fmla="*/ 0 w 1860840"/>
                <a:gd name="textAreaRight" fmla="*/ 1861920 w 1860840"/>
                <a:gd name="textAreaTop" fmla="*/ 720 h 1908000"/>
                <a:gd name="textAreaBottom" fmla="*/ 1909800 h 1908000"/>
              </a:gdLst>
              <a:ahLst/>
              <a:rect l="textAreaLeft" t="textAreaTop" r="textAreaRight" b="textAreaBottom"/>
              <a:pathLst>
                <a:path w="3396049" h="2523273">
                  <a:moveTo>
                    <a:pt x="3396050" y="2523274"/>
                  </a:moveTo>
                  <a:cubicBezTo>
                    <a:pt x="3396050" y="2523274"/>
                    <a:pt x="2776352" y="2462409"/>
                    <a:pt x="2264680" y="2430296"/>
                  </a:cubicBezTo>
                  <a:cubicBezTo>
                    <a:pt x="1660386" y="2392363"/>
                    <a:pt x="1567629" y="2140411"/>
                    <a:pt x="1071228" y="2196119"/>
                  </a:cubicBezTo>
                  <a:cubicBezTo>
                    <a:pt x="481413" y="2262315"/>
                    <a:pt x="0" y="1883364"/>
                    <a:pt x="0" y="1573622"/>
                  </a:cubicBezTo>
                  <a:cubicBezTo>
                    <a:pt x="0" y="1353570"/>
                    <a:pt x="232369" y="1240500"/>
                    <a:pt x="565906" y="1007971"/>
                  </a:cubicBezTo>
                  <a:cubicBezTo>
                    <a:pt x="748413" y="880729"/>
                    <a:pt x="816417" y="443036"/>
                    <a:pt x="1365506" y="285798"/>
                  </a:cubicBezTo>
                  <a:cubicBezTo>
                    <a:pt x="1748656" y="176089"/>
                    <a:pt x="1959687" y="257776"/>
                    <a:pt x="2564116" y="180150"/>
                  </a:cubicBezTo>
                  <a:cubicBezTo>
                    <a:pt x="3259559" y="90827"/>
                    <a:pt x="3396050" y="0"/>
                    <a:pt x="3396050" y="0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40" name="Google Shape;163;p7"/>
            <p:cNvSpPr/>
            <p:nvPr/>
          </p:nvSpPr>
          <p:spPr>
            <a:xfrm flipV="1" rot="16200000">
              <a:off x="10488600" y="1080"/>
              <a:ext cx="1615320" cy="1581120"/>
            </a:xfrm>
            <a:custGeom>
              <a:avLst/>
              <a:gdLst>
                <a:gd name="textAreaLeft" fmla="*/ 0 w 1615320"/>
                <a:gd name="textAreaRight" fmla="*/ 1616400 w 1615320"/>
                <a:gd name="textAreaTop" fmla="*/ 720 h 1581120"/>
                <a:gd name="textAreaBottom" fmla="*/ 1582920 h 1581120"/>
              </a:gdLst>
              <a:ahLst/>
              <a:rect l="textAreaLeft" t="textAreaTop" r="textAreaRight" b="textAreaBottom"/>
              <a:pathLst>
                <a:path w="2948183" h="2051595">
                  <a:moveTo>
                    <a:pt x="2948184" y="1978529"/>
                  </a:moveTo>
                  <a:cubicBezTo>
                    <a:pt x="2948184" y="1978529"/>
                    <a:pt x="2471874" y="2081030"/>
                    <a:pt x="2173310" y="2043224"/>
                  </a:cubicBezTo>
                  <a:cubicBezTo>
                    <a:pt x="1890886" y="2007454"/>
                    <a:pt x="1608999" y="1887472"/>
                    <a:pt x="1250159" y="1817694"/>
                  </a:cubicBezTo>
                  <a:cubicBezTo>
                    <a:pt x="709958" y="1712647"/>
                    <a:pt x="75258" y="2028369"/>
                    <a:pt x="4675" y="1509874"/>
                  </a:cubicBezTo>
                  <a:cubicBezTo>
                    <a:pt x="-65271" y="996080"/>
                    <a:pt x="669640" y="1057186"/>
                    <a:pt x="871027" y="875422"/>
                  </a:cubicBezTo>
                  <a:cubicBezTo>
                    <a:pt x="1119362" y="651298"/>
                    <a:pt x="1048437" y="488407"/>
                    <a:pt x="1257057" y="359217"/>
                  </a:cubicBezTo>
                  <a:cubicBezTo>
                    <a:pt x="1367161" y="291032"/>
                    <a:pt x="1727473" y="281281"/>
                    <a:pt x="2122880" y="226303"/>
                  </a:cubicBezTo>
                  <a:cubicBezTo>
                    <a:pt x="2336656" y="196587"/>
                    <a:pt x="2535833" y="-13342"/>
                    <a:pt x="2948184" y="670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41" name="Google Shape;164;p7"/>
            <p:cNvSpPr/>
            <p:nvPr/>
          </p:nvSpPr>
          <p:spPr>
            <a:xfrm flipV="1" rot="16200000">
              <a:off x="10681920" y="56520"/>
              <a:ext cx="1302840" cy="1157760"/>
            </a:xfrm>
            <a:custGeom>
              <a:avLst/>
              <a:gdLst>
                <a:gd name="textAreaLeft" fmla="*/ 0 w 1302840"/>
                <a:gd name="textAreaRight" fmla="*/ 1303920 w 1302840"/>
                <a:gd name="textAreaTop" fmla="*/ 720 h 1157760"/>
                <a:gd name="textAreaBottom" fmla="*/ 1159560 h 1157760"/>
              </a:gdLst>
              <a:ahLst/>
              <a:rect l="textAreaLeft" t="textAreaTop" r="textAreaRight" b="textAreaBottom"/>
              <a:pathLst>
                <a:path w="2378432" h="1455012">
                  <a:moveTo>
                    <a:pt x="2378433" y="1401835"/>
                  </a:moveTo>
                  <a:cubicBezTo>
                    <a:pt x="2378433" y="1401835"/>
                    <a:pt x="2149253" y="1448046"/>
                    <a:pt x="1885782" y="1454803"/>
                  </a:cubicBezTo>
                  <a:cubicBezTo>
                    <a:pt x="1610457" y="1461862"/>
                    <a:pt x="1308813" y="1287640"/>
                    <a:pt x="967252" y="1309145"/>
                  </a:cubicBezTo>
                  <a:cubicBezTo>
                    <a:pt x="553896" y="1335164"/>
                    <a:pt x="48655" y="1449084"/>
                    <a:pt x="1506" y="1257556"/>
                  </a:cubicBezTo>
                  <a:cubicBezTo>
                    <a:pt x="-34592" y="1110973"/>
                    <a:pt x="588053" y="850107"/>
                    <a:pt x="796672" y="785907"/>
                  </a:cubicBezTo>
                  <a:cubicBezTo>
                    <a:pt x="1048356" y="708440"/>
                    <a:pt x="935105" y="424161"/>
                    <a:pt x="1230790" y="220698"/>
                  </a:cubicBezTo>
                  <a:cubicBezTo>
                    <a:pt x="1513347" y="26243"/>
                    <a:pt x="2378433" y="0"/>
                    <a:pt x="2378433" y="0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42" name="Google Shape;165;p7"/>
            <p:cNvSpPr/>
            <p:nvPr/>
          </p:nvSpPr>
          <p:spPr>
            <a:xfrm flipV="1" rot="16200000">
              <a:off x="10813680" y="123120"/>
              <a:ext cx="1050480" cy="775440"/>
            </a:xfrm>
            <a:custGeom>
              <a:avLst/>
              <a:gdLst>
                <a:gd name="textAreaLeft" fmla="*/ 0 w 1050480"/>
                <a:gd name="textAreaRight" fmla="*/ 1051560 w 1050480"/>
                <a:gd name="textAreaTop" fmla="*/ 720 h 775440"/>
                <a:gd name="textAreaBottom" fmla="*/ 777240 h 775440"/>
              </a:gdLst>
              <a:ahLst/>
              <a:rect l="textAreaLeft" t="textAreaTop" r="textAreaRight" b="textAreaBottom"/>
              <a:pathLst>
                <a:path w="1917577" h="995897">
                  <a:moveTo>
                    <a:pt x="1917578" y="844164"/>
                  </a:moveTo>
                  <a:cubicBezTo>
                    <a:pt x="1917578" y="844164"/>
                    <a:pt x="1546482" y="922260"/>
                    <a:pt x="1424793" y="929815"/>
                  </a:cubicBezTo>
                  <a:cubicBezTo>
                    <a:pt x="1273501" y="939218"/>
                    <a:pt x="1136677" y="857826"/>
                    <a:pt x="909505" y="888198"/>
                  </a:cubicBezTo>
                  <a:cubicBezTo>
                    <a:pt x="481482" y="945399"/>
                    <a:pt x="33503" y="1079606"/>
                    <a:pt x="619" y="921390"/>
                  </a:cubicBezTo>
                  <a:cubicBezTo>
                    <a:pt x="-21616" y="814307"/>
                    <a:pt x="561515" y="789119"/>
                    <a:pt x="690170" y="627916"/>
                  </a:cubicBezTo>
                  <a:cubicBezTo>
                    <a:pt x="777636" y="518328"/>
                    <a:pt x="802483" y="345833"/>
                    <a:pt x="982304" y="252065"/>
                  </a:cubicBezTo>
                  <a:cubicBezTo>
                    <a:pt x="1354806" y="57864"/>
                    <a:pt x="1337460" y="233487"/>
                    <a:pt x="1912152" y="0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43" name="Google Shape;166;p7"/>
            <p:cNvSpPr/>
            <p:nvPr/>
          </p:nvSpPr>
          <p:spPr>
            <a:xfrm flipV="1" rot="16200000">
              <a:off x="11012400" y="87480"/>
              <a:ext cx="593640" cy="386640"/>
            </a:xfrm>
            <a:custGeom>
              <a:avLst/>
              <a:gdLst>
                <a:gd name="textAreaLeft" fmla="*/ 0 w 593640"/>
                <a:gd name="textAreaRight" fmla="*/ 594720 w 593640"/>
                <a:gd name="textAreaTop" fmla="*/ 720 h 386640"/>
                <a:gd name="textAreaBottom" fmla="*/ 388440 h 386640"/>
              </a:gdLst>
              <a:ahLst/>
              <a:rect l="textAreaLeft" t="textAreaTop" r="textAreaRight" b="textAreaBottom"/>
              <a:pathLst>
                <a:path w="1084754" h="522746">
                  <a:moveTo>
                    <a:pt x="1084755" y="240432"/>
                  </a:moveTo>
                  <a:cubicBezTo>
                    <a:pt x="1084755" y="240432"/>
                    <a:pt x="936678" y="338192"/>
                    <a:pt x="728795" y="377659"/>
                  </a:cubicBezTo>
                  <a:cubicBezTo>
                    <a:pt x="606168" y="400932"/>
                    <a:pt x="464722" y="373802"/>
                    <a:pt x="355288" y="428806"/>
                  </a:cubicBezTo>
                  <a:cubicBezTo>
                    <a:pt x="169640" y="522133"/>
                    <a:pt x="32413" y="553436"/>
                    <a:pt x="3213" y="488258"/>
                  </a:cubicBezTo>
                  <a:cubicBezTo>
                    <a:pt x="-21700" y="432677"/>
                    <a:pt x="102667" y="436528"/>
                    <a:pt x="223754" y="360548"/>
                  </a:cubicBezTo>
                  <a:cubicBezTo>
                    <a:pt x="341559" y="286637"/>
                    <a:pt x="453604" y="132861"/>
                    <a:pt x="606168" y="80595"/>
                  </a:cubicBezTo>
                  <a:cubicBezTo>
                    <a:pt x="857048" y="-5337"/>
                    <a:pt x="1084755" y="67"/>
                    <a:pt x="1084755" y="67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44" name="Google Shape;167;p7"/>
          <p:cNvSpPr/>
          <p:nvPr/>
        </p:nvSpPr>
        <p:spPr>
          <a:xfrm rot="5400000">
            <a:off x="-460800" y="6119280"/>
            <a:ext cx="1130400" cy="113400"/>
          </a:xfrm>
          <a:custGeom>
            <a:avLst/>
            <a:gdLst>
              <a:gd name="textAreaLeft" fmla="*/ 0 w 1130400"/>
              <a:gd name="textAreaRight" fmla="*/ 1131480 w 1130400"/>
              <a:gd name="textAreaTop" fmla="*/ 0 h 113400"/>
              <a:gd name="textAreaBottom" fmla="*/ 114480 h 113400"/>
            </a:gdLst>
            <a:ahLst/>
            <a:rect l="textAreaLeft" t="textAreaTop" r="textAreaRight" b="textAreaBottom"/>
            <a:pathLst>
              <a:path w="919793" h="8764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6;p1" descr=""/>
          <p:cNvPicPr/>
          <p:nvPr/>
        </p:nvPicPr>
        <p:blipFill>
          <a:blip r:embed="rId2">
            <a:alphaModFix amt="10000"/>
          </a:blip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84" name="Google Shape;10;p1"/>
          <p:cNvSpPr/>
          <p:nvPr/>
        </p:nvSpPr>
        <p:spPr>
          <a:xfrm rot="5400000">
            <a:off x="-460800" y="6119280"/>
            <a:ext cx="1130400" cy="113400"/>
          </a:xfrm>
          <a:custGeom>
            <a:avLst/>
            <a:gdLst>
              <a:gd name="textAreaLeft" fmla="*/ 0 w 1130400"/>
              <a:gd name="textAreaRight" fmla="*/ 1131480 w 1130400"/>
              <a:gd name="textAreaTop" fmla="*/ 0 h 113400"/>
              <a:gd name="textAreaBottom" fmla="*/ 114480 h 113400"/>
            </a:gdLst>
            <a:ahLst/>
            <a:rect l="textAreaLeft" t="textAreaTop" r="textAreaRight" b="textAreaBottom"/>
            <a:pathLst>
              <a:path w="919793" h="8764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5" name="Google Shape;94;p5"/>
          <p:cNvSpPr/>
          <p:nvPr/>
        </p:nvSpPr>
        <p:spPr>
          <a:xfrm>
            <a:off x="8796600" y="3243960"/>
            <a:ext cx="3447720" cy="3677760"/>
          </a:xfrm>
          <a:custGeom>
            <a:avLst/>
            <a:gdLst>
              <a:gd name="textAreaLeft" fmla="*/ 0 w 3447720"/>
              <a:gd name="textAreaRight" fmla="*/ 3448800 w 3447720"/>
              <a:gd name="textAreaTop" fmla="*/ 0 h 3677760"/>
              <a:gd name="textAreaBottom" fmla="*/ 3678840 h 3677760"/>
            </a:gdLst>
            <a:ahLst/>
            <a:rect l="textAreaLeft" t="textAreaTop" r="textAreaRight" b="textAreaBottom"/>
            <a:pathLst>
              <a:path w="3769376" h="4020598">
                <a:moveTo>
                  <a:pt x="1" y="4005862"/>
                </a:moveTo>
                <a:cubicBezTo>
                  <a:pt x="152505" y="2841951"/>
                  <a:pt x="684281" y="3332968"/>
                  <a:pt x="958896" y="2738010"/>
                </a:cubicBezTo>
                <a:cubicBezTo>
                  <a:pt x="1106818" y="2417526"/>
                  <a:pt x="1008120" y="1945670"/>
                  <a:pt x="1266367" y="1688796"/>
                </a:cubicBezTo>
                <a:cubicBezTo>
                  <a:pt x="1469133" y="1487128"/>
                  <a:pt x="2069410" y="1877123"/>
                  <a:pt x="2366768" y="1292727"/>
                </a:cubicBezTo>
                <a:cubicBezTo>
                  <a:pt x="2947421" y="151640"/>
                  <a:pt x="3769377" y="0"/>
                  <a:pt x="3769377" y="0"/>
                </a:cubicBezTo>
                <a:lnTo>
                  <a:pt x="3769377" y="4005862"/>
                </a:lnTo>
                <a:cubicBezTo>
                  <a:pt x="3769377" y="4005862"/>
                  <a:pt x="1664292" y="4001509"/>
                  <a:pt x="1369880" y="4014904"/>
                </a:cubicBezTo>
                <a:cubicBezTo>
                  <a:pt x="1087530" y="4027829"/>
                  <a:pt x="-1345" y="4016109"/>
                  <a:pt x="1" y="4005862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6" name="Google Shape;95;p5"/>
          <p:cNvSpPr/>
          <p:nvPr/>
        </p:nvSpPr>
        <p:spPr>
          <a:xfrm>
            <a:off x="8796600" y="3243960"/>
            <a:ext cx="3447720" cy="3677760"/>
          </a:xfrm>
          <a:custGeom>
            <a:avLst/>
            <a:gdLst>
              <a:gd name="textAreaLeft" fmla="*/ 0 w 3447720"/>
              <a:gd name="textAreaRight" fmla="*/ 3448800 w 3447720"/>
              <a:gd name="textAreaTop" fmla="*/ 0 h 3677760"/>
              <a:gd name="textAreaBottom" fmla="*/ 3678840 h 3677760"/>
            </a:gdLst>
            <a:ahLst/>
            <a:rect l="textAreaLeft" t="textAreaTop" r="textAreaRight" b="textAreaBottom"/>
            <a:pathLst>
              <a:path w="3769376" h="4020598">
                <a:moveTo>
                  <a:pt x="1" y="4005862"/>
                </a:moveTo>
                <a:cubicBezTo>
                  <a:pt x="152505" y="2841951"/>
                  <a:pt x="684281" y="3332968"/>
                  <a:pt x="958896" y="2738010"/>
                </a:cubicBezTo>
                <a:cubicBezTo>
                  <a:pt x="1106818" y="2417526"/>
                  <a:pt x="1008120" y="1945670"/>
                  <a:pt x="1266367" y="1688796"/>
                </a:cubicBezTo>
                <a:cubicBezTo>
                  <a:pt x="1469133" y="1487128"/>
                  <a:pt x="2069410" y="1877123"/>
                  <a:pt x="2366768" y="1292727"/>
                </a:cubicBezTo>
                <a:cubicBezTo>
                  <a:pt x="2947421" y="151640"/>
                  <a:pt x="3769377" y="0"/>
                  <a:pt x="3769377" y="0"/>
                </a:cubicBezTo>
                <a:lnTo>
                  <a:pt x="3769377" y="4005862"/>
                </a:lnTo>
                <a:cubicBezTo>
                  <a:pt x="3769377" y="4005862"/>
                  <a:pt x="1664292" y="4001509"/>
                  <a:pt x="1369880" y="4014904"/>
                </a:cubicBezTo>
                <a:cubicBezTo>
                  <a:pt x="1087530" y="4027829"/>
                  <a:pt x="-1345" y="4016109"/>
                  <a:pt x="1" y="4005862"/>
                </a:cubicBezTo>
                <a:close/>
              </a:path>
            </a:pathLst>
          </a:custGeom>
          <a:blipFill rotWithShape="0">
            <a:blip r:embed="rId3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7" name="Google Shape;96;p5"/>
          <p:cNvSpPr/>
          <p:nvPr/>
        </p:nvSpPr>
        <p:spPr>
          <a:xfrm>
            <a:off x="10032480" y="-86760"/>
            <a:ext cx="2208600" cy="2667600"/>
          </a:xfrm>
          <a:custGeom>
            <a:avLst/>
            <a:gdLst>
              <a:gd name="textAreaLeft" fmla="*/ 0 w 2208600"/>
              <a:gd name="textAreaRight" fmla="*/ 2209680 w 2208600"/>
              <a:gd name="textAreaTop" fmla="*/ 0 h 2667600"/>
              <a:gd name="textAreaBottom" fmla="*/ 2668680 h 2667600"/>
            </a:gdLst>
            <a:ahLst/>
            <a:rect l="textAreaLeft" t="textAreaTop" r="textAreaRight" b="textAreaBottom"/>
            <a:pathLst>
              <a:path w="1884709" h="2772503">
                <a:moveTo>
                  <a:pt x="1884710" y="3281"/>
                </a:moveTo>
                <a:cubicBezTo>
                  <a:pt x="1580855" y="3281"/>
                  <a:pt x="1005627" y="0"/>
                  <a:pt x="1005627" y="0"/>
                </a:cubicBezTo>
                <a:cubicBezTo>
                  <a:pt x="1005627" y="0"/>
                  <a:pt x="892845" y="568977"/>
                  <a:pt x="811674" y="704277"/>
                </a:cubicBezTo>
                <a:cubicBezTo>
                  <a:pt x="588454" y="1076377"/>
                  <a:pt x="8605" y="556932"/>
                  <a:pt x="99" y="1382851"/>
                </a:cubicBezTo>
                <a:cubicBezTo>
                  <a:pt x="-3250" y="1710729"/>
                  <a:pt x="75779" y="2854970"/>
                  <a:pt x="618391" y="2767778"/>
                </a:cubicBezTo>
                <a:cubicBezTo>
                  <a:pt x="1200517" y="2674244"/>
                  <a:pt x="1102269" y="2126857"/>
                  <a:pt x="1443762" y="1956096"/>
                </a:cubicBezTo>
                <a:cubicBezTo>
                  <a:pt x="1631687" y="1862147"/>
                  <a:pt x="1884710" y="1871429"/>
                  <a:pt x="1884710" y="1871429"/>
                </a:cubicBezTo>
                <a:lnTo>
                  <a:pt x="1884710" y="3281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8" name="Google Shape;97;p5"/>
          <p:cNvSpPr/>
          <p:nvPr/>
        </p:nvSpPr>
        <p:spPr>
          <a:xfrm>
            <a:off x="10032480" y="-86760"/>
            <a:ext cx="2208600" cy="2667600"/>
          </a:xfrm>
          <a:custGeom>
            <a:avLst/>
            <a:gdLst>
              <a:gd name="textAreaLeft" fmla="*/ 0 w 2208600"/>
              <a:gd name="textAreaRight" fmla="*/ 2209680 w 2208600"/>
              <a:gd name="textAreaTop" fmla="*/ 0 h 2667600"/>
              <a:gd name="textAreaBottom" fmla="*/ 2668680 h 2667600"/>
            </a:gdLst>
            <a:ahLst/>
            <a:rect l="textAreaLeft" t="textAreaTop" r="textAreaRight" b="textAreaBottom"/>
            <a:pathLst>
              <a:path w="1884709" h="2772503">
                <a:moveTo>
                  <a:pt x="1884710" y="3281"/>
                </a:moveTo>
                <a:cubicBezTo>
                  <a:pt x="1580855" y="3281"/>
                  <a:pt x="1005627" y="0"/>
                  <a:pt x="1005627" y="0"/>
                </a:cubicBezTo>
                <a:cubicBezTo>
                  <a:pt x="1005627" y="0"/>
                  <a:pt x="892845" y="568977"/>
                  <a:pt x="811674" y="704277"/>
                </a:cubicBezTo>
                <a:cubicBezTo>
                  <a:pt x="588454" y="1076377"/>
                  <a:pt x="8605" y="556932"/>
                  <a:pt x="99" y="1382851"/>
                </a:cubicBezTo>
                <a:cubicBezTo>
                  <a:pt x="-3250" y="1710729"/>
                  <a:pt x="75779" y="2854970"/>
                  <a:pt x="618391" y="2767778"/>
                </a:cubicBezTo>
                <a:cubicBezTo>
                  <a:pt x="1200517" y="2674244"/>
                  <a:pt x="1102269" y="2126857"/>
                  <a:pt x="1443762" y="1956096"/>
                </a:cubicBezTo>
                <a:cubicBezTo>
                  <a:pt x="1631687" y="1862147"/>
                  <a:pt x="1884710" y="1871429"/>
                  <a:pt x="1884710" y="1871429"/>
                </a:cubicBezTo>
                <a:lnTo>
                  <a:pt x="1884710" y="3281"/>
                </a:lnTo>
                <a:close/>
              </a:path>
            </a:pathLst>
          </a:custGeom>
          <a:blipFill rotWithShape="0">
            <a:blip r:embed="rId4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9" name="Google Shape;98;p5"/>
          <p:cNvSpPr/>
          <p:nvPr/>
        </p:nvSpPr>
        <p:spPr>
          <a:xfrm>
            <a:off x="-176400" y="3286080"/>
            <a:ext cx="4100040" cy="3786480"/>
          </a:xfrm>
          <a:custGeom>
            <a:avLst/>
            <a:gdLst>
              <a:gd name="textAreaLeft" fmla="*/ 0 w 4100040"/>
              <a:gd name="textAreaRight" fmla="*/ 4101120 w 4100040"/>
              <a:gd name="textAreaTop" fmla="*/ 0 h 3786480"/>
              <a:gd name="textAreaBottom" fmla="*/ 3787560 h 3786480"/>
            </a:gdLst>
            <a:ahLst/>
            <a:rect l="textAreaLeft" t="textAreaTop" r="textAreaRight" b="textAreaBottom"/>
            <a:pathLst>
              <a:path w="3375288" h="3117375">
                <a:moveTo>
                  <a:pt x="1975" y="98343"/>
                </a:moveTo>
                <a:cubicBezTo>
                  <a:pt x="1975" y="98343"/>
                  <a:pt x="577474" y="-120457"/>
                  <a:pt x="1027019" y="94666"/>
                </a:cubicBezTo>
                <a:cubicBezTo>
                  <a:pt x="1473908" y="308523"/>
                  <a:pt x="1208682" y="764004"/>
                  <a:pt x="1583542" y="1180521"/>
                </a:cubicBezTo>
                <a:cubicBezTo>
                  <a:pt x="2273581" y="1947231"/>
                  <a:pt x="3375288" y="1408703"/>
                  <a:pt x="3375288" y="3087842"/>
                </a:cubicBezTo>
                <a:cubicBezTo>
                  <a:pt x="3375288" y="3120190"/>
                  <a:pt x="3375288" y="3117310"/>
                  <a:pt x="3375288" y="3117310"/>
                </a:cubicBezTo>
                <a:lnTo>
                  <a:pt x="0" y="3104049"/>
                </a:lnTo>
                <a:lnTo>
                  <a:pt x="1975" y="98343"/>
                </a:ln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0" name="Google Shape;99;p5"/>
          <p:cNvSpPr/>
          <p:nvPr/>
        </p:nvSpPr>
        <p:spPr>
          <a:xfrm>
            <a:off x="-176400" y="3286080"/>
            <a:ext cx="4100040" cy="3786480"/>
          </a:xfrm>
          <a:custGeom>
            <a:avLst/>
            <a:gdLst>
              <a:gd name="textAreaLeft" fmla="*/ 0 w 4100040"/>
              <a:gd name="textAreaRight" fmla="*/ 4101120 w 4100040"/>
              <a:gd name="textAreaTop" fmla="*/ 0 h 3786480"/>
              <a:gd name="textAreaBottom" fmla="*/ 3787560 h 3786480"/>
            </a:gdLst>
            <a:ahLst/>
            <a:rect l="textAreaLeft" t="textAreaTop" r="textAreaRight" b="textAreaBottom"/>
            <a:pathLst>
              <a:path w="3375288" h="3117375">
                <a:moveTo>
                  <a:pt x="1975" y="98343"/>
                </a:moveTo>
                <a:cubicBezTo>
                  <a:pt x="1975" y="98343"/>
                  <a:pt x="577474" y="-120457"/>
                  <a:pt x="1027019" y="94666"/>
                </a:cubicBezTo>
                <a:cubicBezTo>
                  <a:pt x="1473908" y="308523"/>
                  <a:pt x="1208682" y="764004"/>
                  <a:pt x="1583542" y="1180521"/>
                </a:cubicBezTo>
                <a:cubicBezTo>
                  <a:pt x="2273581" y="1947231"/>
                  <a:pt x="3375288" y="1408703"/>
                  <a:pt x="3375288" y="3087842"/>
                </a:cubicBezTo>
                <a:cubicBezTo>
                  <a:pt x="3375288" y="3120190"/>
                  <a:pt x="3375288" y="3117310"/>
                  <a:pt x="3375288" y="3117310"/>
                </a:cubicBezTo>
                <a:lnTo>
                  <a:pt x="0" y="3104049"/>
                </a:lnTo>
                <a:lnTo>
                  <a:pt x="1975" y="98343"/>
                </a:lnTo>
                <a:close/>
              </a:path>
            </a:pathLst>
          </a:custGeom>
          <a:blipFill rotWithShape="0">
            <a:blip r:embed="rId5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1" name="Google Shape;100;p5"/>
          <p:cNvSpPr/>
          <p:nvPr/>
        </p:nvSpPr>
        <p:spPr>
          <a:xfrm>
            <a:off x="1172160" y="-194040"/>
            <a:ext cx="2063160" cy="1630800"/>
          </a:xfrm>
          <a:custGeom>
            <a:avLst/>
            <a:gdLst>
              <a:gd name="textAreaLeft" fmla="*/ 0 w 2063160"/>
              <a:gd name="textAreaRight" fmla="*/ 2064240 w 2063160"/>
              <a:gd name="textAreaTop" fmla="*/ 0 h 1630800"/>
              <a:gd name="textAreaBottom" fmla="*/ 1631880 h 1630800"/>
            </a:gdLst>
            <a:ahLst/>
            <a:rect l="textAreaLeft" t="textAreaTop" r="textAreaRight" b="textAreaBottom"/>
            <a:pathLst>
              <a:path w="2654802" h="2098668">
                <a:moveTo>
                  <a:pt x="0" y="2098669"/>
                </a:moveTo>
                <a:cubicBezTo>
                  <a:pt x="0" y="2098669"/>
                  <a:pt x="455717" y="1603379"/>
                  <a:pt x="956162" y="1390587"/>
                </a:cubicBezTo>
                <a:cubicBezTo>
                  <a:pt x="1268790" y="1257659"/>
                  <a:pt x="1628166" y="1117091"/>
                  <a:pt x="1838065" y="1005025"/>
                </a:cubicBezTo>
                <a:cubicBezTo>
                  <a:pt x="2588788" y="604218"/>
                  <a:pt x="2654803" y="0"/>
                  <a:pt x="2654803" y="0"/>
                </a:cubicBezTo>
                <a:cubicBezTo>
                  <a:pt x="2654803" y="0"/>
                  <a:pt x="282785" y="0"/>
                  <a:pt x="0" y="0"/>
                </a:cubicBezTo>
                <a:lnTo>
                  <a:pt x="0" y="2098669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2" name="Google Shape;101;p5"/>
          <p:cNvSpPr/>
          <p:nvPr/>
        </p:nvSpPr>
        <p:spPr>
          <a:xfrm>
            <a:off x="1172160" y="-194040"/>
            <a:ext cx="2063160" cy="1630800"/>
          </a:xfrm>
          <a:custGeom>
            <a:avLst/>
            <a:gdLst>
              <a:gd name="textAreaLeft" fmla="*/ 0 w 2063160"/>
              <a:gd name="textAreaRight" fmla="*/ 2064240 w 2063160"/>
              <a:gd name="textAreaTop" fmla="*/ 0 h 1630800"/>
              <a:gd name="textAreaBottom" fmla="*/ 1631880 h 1630800"/>
            </a:gdLst>
            <a:ahLst/>
            <a:rect l="textAreaLeft" t="textAreaTop" r="textAreaRight" b="textAreaBottom"/>
            <a:pathLst>
              <a:path w="2654802" h="2098668">
                <a:moveTo>
                  <a:pt x="0" y="2098669"/>
                </a:moveTo>
                <a:cubicBezTo>
                  <a:pt x="0" y="2098669"/>
                  <a:pt x="455717" y="1603379"/>
                  <a:pt x="956162" y="1390587"/>
                </a:cubicBezTo>
                <a:cubicBezTo>
                  <a:pt x="1268790" y="1257659"/>
                  <a:pt x="1628166" y="1117091"/>
                  <a:pt x="1838065" y="1005025"/>
                </a:cubicBezTo>
                <a:cubicBezTo>
                  <a:pt x="2588788" y="604218"/>
                  <a:pt x="2654803" y="0"/>
                  <a:pt x="2654803" y="0"/>
                </a:cubicBezTo>
                <a:cubicBezTo>
                  <a:pt x="2654803" y="0"/>
                  <a:pt x="282785" y="0"/>
                  <a:pt x="0" y="0"/>
                </a:cubicBezTo>
                <a:lnTo>
                  <a:pt x="0" y="2098669"/>
                </a:lnTo>
                <a:close/>
              </a:path>
            </a:pathLst>
          </a:custGeom>
          <a:blipFill rotWithShape="0">
            <a:blip r:embed="rId6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3" name="Google Shape;102;p5"/>
          <p:cNvSpPr/>
          <p:nvPr/>
        </p:nvSpPr>
        <p:spPr>
          <a:xfrm>
            <a:off x="-89280" y="-305640"/>
            <a:ext cx="2321640" cy="2810160"/>
          </a:xfrm>
          <a:custGeom>
            <a:avLst/>
            <a:gdLst>
              <a:gd name="textAreaLeft" fmla="*/ 0 w 2321640"/>
              <a:gd name="textAreaRight" fmla="*/ 2322720 w 2321640"/>
              <a:gd name="textAreaTop" fmla="*/ 0 h 2810160"/>
              <a:gd name="textAreaBottom" fmla="*/ 2811240 h 2810160"/>
            </a:gdLst>
            <a:ahLst/>
            <a:rect l="textAreaLeft" t="textAreaTop" r="textAreaRight" b="textAreaBottom"/>
            <a:pathLst>
              <a:path w="2545618" h="3080796">
                <a:moveTo>
                  <a:pt x="0" y="86944"/>
                </a:moveTo>
                <a:cubicBezTo>
                  <a:pt x="0" y="86944"/>
                  <a:pt x="827025" y="0"/>
                  <a:pt x="1085272" y="0"/>
                </a:cubicBezTo>
                <a:cubicBezTo>
                  <a:pt x="1809561" y="0"/>
                  <a:pt x="2084691" y="776535"/>
                  <a:pt x="2264640" y="1184505"/>
                </a:cubicBezTo>
                <a:cubicBezTo>
                  <a:pt x="2429206" y="1557610"/>
                  <a:pt x="2551270" y="1787540"/>
                  <a:pt x="2545416" y="2308019"/>
                </a:cubicBezTo>
                <a:cubicBezTo>
                  <a:pt x="2542684" y="2550714"/>
                  <a:pt x="2387354" y="3166628"/>
                  <a:pt x="1990675" y="3070750"/>
                </a:cubicBezTo>
                <a:cubicBezTo>
                  <a:pt x="1235699" y="2888270"/>
                  <a:pt x="1839638" y="2055652"/>
                  <a:pt x="974445" y="1922444"/>
                </a:cubicBezTo>
                <a:cubicBezTo>
                  <a:pt x="568653" y="1859971"/>
                  <a:pt x="0" y="1861693"/>
                  <a:pt x="0" y="1861693"/>
                </a:cubicBezTo>
                <a:lnTo>
                  <a:pt x="0" y="86944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4" name="Google Shape;103;p5"/>
          <p:cNvSpPr/>
          <p:nvPr/>
        </p:nvSpPr>
        <p:spPr>
          <a:xfrm>
            <a:off x="-89280" y="-305640"/>
            <a:ext cx="2321640" cy="2810160"/>
          </a:xfrm>
          <a:custGeom>
            <a:avLst/>
            <a:gdLst>
              <a:gd name="textAreaLeft" fmla="*/ 0 w 2321640"/>
              <a:gd name="textAreaRight" fmla="*/ 2322720 w 2321640"/>
              <a:gd name="textAreaTop" fmla="*/ 0 h 2810160"/>
              <a:gd name="textAreaBottom" fmla="*/ 2811240 h 2810160"/>
            </a:gdLst>
            <a:ahLst/>
            <a:rect l="textAreaLeft" t="textAreaTop" r="textAreaRight" b="textAreaBottom"/>
            <a:pathLst>
              <a:path w="2545618" h="3080796">
                <a:moveTo>
                  <a:pt x="0" y="86944"/>
                </a:moveTo>
                <a:cubicBezTo>
                  <a:pt x="0" y="86944"/>
                  <a:pt x="827025" y="0"/>
                  <a:pt x="1085272" y="0"/>
                </a:cubicBezTo>
                <a:cubicBezTo>
                  <a:pt x="1809561" y="0"/>
                  <a:pt x="2084691" y="776535"/>
                  <a:pt x="2264640" y="1184505"/>
                </a:cubicBezTo>
                <a:cubicBezTo>
                  <a:pt x="2429206" y="1557610"/>
                  <a:pt x="2551270" y="1787540"/>
                  <a:pt x="2545416" y="2308019"/>
                </a:cubicBezTo>
                <a:cubicBezTo>
                  <a:pt x="2542684" y="2550714"/>
                  <a:pt x="2387354" y="3166628"/>
                  <a:pt x="1990675" y="3070750"/>
                </a:cubicBezTo>
                <a:cubicBezTo>
                  <a:pt x="1235699" y="2888270"/>
                  <a:pt x="1839638" y="2055652"/>
                  <a:pt x="974445" y="1922444"/>
                </a:cubicBezTo>
                <a:cubicBezTo>
                  <a:pt x="568653" y="1859971"/>
                  <a:pt x="0" y="1861693"/>
                  <a:pt x="0" y="1861693"/>
                </a:cubicBezTo>
                <a:lnTo>
                  <a:pt x="0" y="86944"/>
                </a:lnTo>
                <a:close/>
              </a:path>
            </a:pathLst>
          </a:custGeom>
          <a:blipFill rotWithShape="0">
            <a:blip r:embed="rId7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95" name="Google Shape;104;p5"/>
          <p:cNvGrpSpPr/>
          <p:nvPr/>
        </p:nvGrpSpPr>
        <p:grpSpPr>
          <a:xfrm>
            <a:off x="-89280" y="4384800"/>
            <a:ext cx="2501640" cy="2536920"/>
            <a:chOff x="-89280" y="4384800"/>
            <a:chExt cx="2501640" cy="2536920"/>
          </a:xfrm>
        </p:grpSpPr>
        <p:sp>
          <p:nvSpPr>
            <p:cNvPr id="196" name="Google Shape;105;p5"/>
            <p:cNvSpPr/>
            <p:nvPr/>
          </p:nvSpPr>
          <p:spPr>
            <a:xfrm>
              <a:off x="-89280" y="4384800"/>
              <a:ext cx="2501640" cy="2531160"/>
            </a:xfrm>
            <a:custGeom>
              <a:avLst/>
              <a:gdLst>
                <a:gd name="textAreaLeft" fmla="*/ 0 w 2501640"/>
                <a:gd name="textAreaRight" fmla="*/ 2502720 w 2501640"/>
                <a:gd name="textAreaTop" fmla="*/ 0 h 2531160"/>
                <a:gd name="textAreaBottom" fmla="*/ 2532240 h 2531160"/>
              </a:gdLst>
              <a:ahLst/>
              <a:rect l="textAreaLeft" t="textAreaTop" r="textAreaRight" b="textAreaBottom"/>
              <a:pathLst>
                <a:path w="2734403" h="3067285">
                  <a:moveTo>
                    <a:pt x="15412" y="3067285"/>
                  </a:moveTo>
                  <a:cubicBezTo>
                    <a:pt x="15412" y="3067285"/>
                    <a:pt x="-44562" y="2740694"/>
                    <a:pt x="72105" y="2314191"/>
                  </a:cubicBezTo>
                  <a:cubicBezTo>
                    <a:pt x="188771" y="1887689"/>
                    <a:pt x="370187" y="1686142"/>
                    <a:pt x="482078" y="1361258"/>
                  </a:cubicBezTo>
                  <a:cubicBezTo>
                    <a:pt x="585926" y="1059720"/>
                    <a:pt x="565385" y="667227"/>
                    <a:pt x="660888" y="430846"/>
                  </a:cubicBezTo>
                  <a:cubicBezTo>
                    <a:pt x="785772" y="121768"/>
                    <a:pt x="1041762" y="-36656"/>
                    <a:pt x="1378266" y="7198"/>
                  </a:cubicBezTo>
                  <a:cubicBezTo>
                    <a:pt x="1714777" y="51058"/>
                    <a:pt x="1720697" y="351792"/>
                    <a:pt x="2006925" y="606268"/>
                  </a:cubicBezTo>
                  <a:cubicBezTo>
                    <a:pt x="2253973" y="825912"/>
                    <a:pt x="2557500" y="919874"/>
                    <a:pt x="2620334" y="1159268"/>
                  </a:cubicBezTo>
                  <a:cubicBezTo>
                    <a:pt x="2692109" y="1432738"/>
                    <a:pt x="2496703" y="1719923"/>
                    <a:pt x="2486074" y="1975705"/>
                  </a:cubicBezTo>
                  <a:cubicBezTo>
                    <a:pt x="2479765" y="2127478"/>
                    <a:pt x="2624801" y="2231668"/>
                    <a:pt x="2693616" y="2415173"/>
                  </a:cubicBezTo>
                  <a:cubicBezTo>
                    <a:pt x="2772643" y="2625916"/>
                    <a:pt x="2712495" y="3067285"/>
                    <a:pt x="2712495" y="3067285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97" name="Google Shape;106;p5"/>
            <p:cNvSpPr/>
            <p:nvPr/>
          </p:nvSpPr>
          <p:spPr>
            <a:xfrm>
              <a:off x="140400" y="4667040"/>
              <a:ext cx="1951560" cy="2248920"/>
            </a:xfrm>
            <a:custGeom>
              <a:avLst/>
              <a:gdLst>
                <a:gd name="textAreaLeft" fmla="*/ 0 w 1951560"/>
                <a:gd name="textAreaRight" fmla="*/ 1952640 w 1951560"/>
                <a:gd name="textAreaTop" fmla="*/ 0 h 2248920"/>
                <a:gd name="textAreaBottom" fmla="*/ 2250000 h 2248920"/>
              </a:gdLst>
              <a:ahLst/>
              <a:rect l="textAreaLeft" t="textAreaTop" r="textAreaRight" b="textAreaBottom"/>
              <a:pathLst>
                <a:path w="2133471" h="2725268">
                  <a:moveTo>
                    <a:pt x="68116" y="2725268"/>
                  </a:moveTo>
                  <a:cubicBezTo>
                    <a:pt x="68116" y="2725268"/>
                    <a:pt x="-49220" y="2276404"/>
                    <a:pt x="24109" y="2026080"/>
                  </a:cubicBezTo>
                  <a:cubicBezTo>
                    <a:pt x="99446" y="1768899"/>
                    <a:pt x="382895" y="1492884"/>
                    <a:pt x="512527" y="1266584"/>
                  </a:cubicBezTo>
                  <a:cubicBezTo>
                    <a:pt x="753039" y="846712"/>
                    <a:pt x="598748" y="-41265"/>
                    <a:pt x="1111765" y="1490"/>
                  </a:cubicBezTo>
                  <a:cubicBezTo>
                    <a:pt x="1308872" y="17912"/>
                    <a:pt x="1358271" y="401645"/>
                    <a:pt x="1476357" y="553466"/>
                  </a:cubicBezTo>
                  <a:cubicBezTo>
                    <a:pt x="1631051" y="752361"/>
                    <a:pt x="2012761" y="731024"/>
                    <a:pt x="2098493" y="941277"/>
                  </a:cubicBezTo>
                  <a:cubicBezTo>
                    <a:pt x="2193152" y="1173411"/>
                    <a:pt x="1924646" y="1396779"/>
                    <a:pt x="1952975" y="1708342"/>
                  </a:cubicBezTo>
                  <a:cubicBezTo>
                    <a:pt x="1972182" y="1919654"/>
                    <a:pt x="2059783" y="1982542"/>
                    <a:pt x="2100515" y="2297742"/>
                  </a:cubicBezTo>
                  <a:cubicBezTo>
                    <a:pt x="2141255" y="2612955"/>
                    <a:pt x="2132730" y="2725268"/>
                    <a:pt x="2132730" y="2725268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98" name="Google Shape;107;p5"/>
            <p:cNvSpPr/>
            <p:nvPr/>
          </p:nvSpPr>
          <p:spPr>
            <a:xfrm>
              <a:off x="477000" y="5027760"/>
              <a:ext cx="1456920" cy="1888560"/>
            </a:xfrm>
            <a:custGeom>
              <a:avLst/>
              <a:gdLst>
                <a:gd name="textAreaLeft" fmla="*/ 0 w 1456920"/>
                <a:gd name="textAreaRight" fmla="*/ 1458000 w 1456920"/>
                <a:gd name="textAreaTop" fmla="*/ 0 h 1888560"/>
                <a:gd name="textAreaBottom" fmla="*/ 1889640 h 1888560"/>
              </a:gdLst>
              <a:ahLst/>
              <a:rect l="textAreaLeft" t="textAreaTop" r="textAreaRight" b="textAreaBottom"/>
              <a:pathLst>
                <a:path w="1592855" h="2288654">
                  <a:moveTo>
                    <a:pt x="36766" y="2288655"/>
                  </a:moveTo>
                  <a:cubicBezTo>
                    <a:pt x="36766" y="2288655"/>
                    <a:pt x="-50854" y="2015427"/>
                    <a:pt x="44434" y="1618754"/>
                  </a:cubicBezTo>
                  <a:cubicBezTo>
                    <a:pt x="95514" y="1406136"/>
                    <a:pt x="268110" y="1286135"/>
                    <a:pt x="351444" y="1056619"/>
                  </a:cubicBezTo>
                  <a:cubicBezTo>
                    <a:pt x="521675" y="587777"/>
                    <a:pt x="513209" y="80326"/>
                    <a:pt x="667588" y="12047"/>
                  </a:cubicBezTo>
                  <a:cubicBezTo>
                    <a:pt x="870348" y="-77636"/>
                    <a:pt x="968228" y="361015"/>
                    <a:pt x="1034987" y="416414"/>
                  </a:cubicBezTo>
                  <a:cubicBezTo>
                    <a:pt x="1143831" y="506734"/>
                    <a:pt x="1400189" y="522613"/>
                    <a:pt x="1440232" y="704002"/>
                  </a:cubicBezTo>
                  <a:cubicBezTo>
                    <a:pt x="1482170" y="893990"/>
                    <a:pt x="1388073" y="1194811"/>
                    <a:pt x="1388073" y="1478400"/>
                  </a:cubicBezTo>
                  <a:cubicBezTo>
                    <a:pt x="1388073" y="1861490"/>
                    <a:pt x="1592856" y="2288655"/>
                    <a:pt x="1592856" y="2288655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99" name="Google Shape;108;p5"/>
            <p:cNvSpPr/>
            <p:nvPr/>
          </p:nvSpPr>
          <p:spPr>
            <a:xfrm>
              <a:off x="758880" y="5382720"/>
              <a:ext cx="851400" cy="1539000"/>
            </a:xfrm>
            <a:custGeom>
              <a:avLst/>
              <a:gdLst>
                <a:gd name="textAreaLeft" fmla="*/ 0 w 851400"/>
                <a:gd name="textAreaRight" fmla="*/ 852480 w 851400"/>
                <a:gd name="textAreaTop" fmla="*/ 0 h 1539000"/>
                <a:gd name="textAreaBottom" fmla="*/ 1540080 h 1539000"/>
              </a:gdLst>
              <a:ahLst/>
              <a:rect l="textAreaLeft" t="textAreaTop" r="textAreaRight" b="textAreaBottom"/>
              <a:pathLst>
                <a:path w="931439" h="1865448">
                  <a:moveTo>
                    <a:pt x="23653" y="1865449"/>
                  </a:moveTo>
                  <a:cubicBezTo>
                    <a:pt x="23653" y="1865449"/>
                    <a:pt x="-33843" y="1594062"/>
                    <a:pt x="30451" y="1277978"/>
                  </a:cubicBezTo>
                  <a:cubicBezTo>
                    <a:pt x="68672" y="1090086"/>
                    <a:pt x="298227" y="933591"/>
                    <a:pt x="359789" y="749021"/>
                  </a:cubicBezTo>
                  <a:cubicBezTo>
                    <a:pt x="444649" y="494579"/>
                    <a:pt x="291275" y="62524"/>
                    <a:pt x="440551" y="6334"/>
                  </a:cubicBezTo>
                  <a:cubicBezTo>
                    <a:pt x="570980" y="-42763"/>
                    <a:pt x="622951" y="206904"/>
                    <a:pt x="663181" y="295415"/>
                  </a:cubicBezTo>
                  <a:cubicBezTo>
                    <a:pt x="720952" y="422503"/>
                    <a:pt x="823996" y="292790"/>
                    <a:pt x="903265" y="403254"/>
                  </a:cubicBezTo>
                  <a:cubicBezTo>
                    <a:pt x="1021766" y="568382"/>
                    <a:pt x="722452" y="876684"/>
                    <a:pt x="812041" y="1183044"/>
                  </a:cubicBezTo>
                  <a:cubicBezTo>
                    <a:pt x="908636" y="1513360"/>
                    <a:pt x="864414" y="1858617"/>
                    <a:pt x="864414" y="1858617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00" name="Google Shape;109;p5"/>
            <p:cNvSpPr/>
            <p:nvPr/>
          </p:nvSpPr>
          <p:spPr>
            <a:xfrm>
              <a:off x="991800" y="5810400"/>
              <a:ext cx="435600" cy="1105560"/>
            </a:xfrm>
            <a:custGeom>
              <a:avLst/>
              <a:gdLst>
                <a:gd name="textAreaLeft" fmla="*/ 0 w 435600"/>
                <a:gd name="textAreaRight" fmla="*/ 436680 w 435600"/>
                <a:gd name="textAreaTop" fmla="*/ 0 h 1105560"/>
                <a:gd name="textAreaBottom" fmla="*/ 1106640 h 1105560"/>
              </a:gdLst>
              <a:ahLst/>
              <a:rect l="textAreaLeft" t="textAreaTop" r="textAreaRight" b="textAreaBottom"/>
              <a:pathLst>
                <a:path w="476967" h="1340552">
                  <a:moveTo>
                    <a:pt x="37384" y="1340552"/>
                  </a:moveTo>
                  <a:cubicBezTo>
                    <a:pt x="37384" y="1340552"/>
                    <a:pt x="-34371" y="1162178"/>
                    <a:pt x="20942" y="937377"/>
                  </a:cubicBezTo>
                  <a:cubicBezTo>
                    <a:pt x="76254" y="712577"/>
                    <a:pt x="175287" y="644305"/>
                    <a:pt x="258634" y="441344"/>
                  </a:cubicBezTo>
                  <a:cubicBezTo>
                    <a:pt x="349429" y="220247"/>
                    <a:pt x="291679" y="4428"/>
                    <a:pt x="389861" y="141"/>
                  </a:cubicBezTo>
                  <a:cubicBezTo>
                    <a:pt x="595078" y="-8813"/>
                    <a:pt x="377069" y="409887"/>
                    <a:pt x="348813" y="544301"/>
                  </a:cubicBezTo>
                  <a:cubicBezTo>
                    <a:pt x="319238" y="685004"/>
                    <a:pt x="421967" y="777761"/>
                    <a:pt x="449774" y="891896"/>
                  </a:cubicBezTo>
                  <a:cubicBezTo>
                    <a:pt x="490835" y="1060393"/>
                    <a:pt x="389861" y="1166484"/>
                    <a:pt x="389861" y="1340552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01" name="Google Shape;110;p5"/>
          <p:cNvSpPr/>
          <p:nvPr/>
        </p:nvSpPr>
        <p:spPr>
          <a:xfrm flipH="1">
            <a:off x="-469080" y="-389880"/>
            <a:ext cx="2704320" cy="1386000"/>
          </a:xfrm>
          <a:custGeom>
            <a:avLst/>
            <a:gdLst>
              <a:gd name="textAreaLeft" fmla="*/ 720 w 2704320"/>
              <a:gd name="textAreaRight" fmla="*/ 2706120 w 2704320"/>
              <a:gd name="textAreaTop" fmla="*/ 0 h 1386000"/>
              <a:gd name="textAreaBottom" fmla="*/ 1387080 h 1386000"/>
            </a:gdLst>
            <a:ahLst/>
            <a:rect l="textAreaLeft" t="textAreaTop" r="textAreaRight" b="textAreaBottom"/>
            <a:pathLst>
              <a:path w="6441674" h="3302583">
                <a:moveTo>
                  <a:pt x="6617" y="2553101"/>
                </a:moveTo>
                <a:cubicBezTo>
                  <a:pt x="34746" y="2475004"/>
                  <a:pt x="146409" y="2480811"/>
                  <a:pt x="197329" y="2483235"/>
                </a:cubicBezTo>
                <a:cubicBezTo>
                  <a:pt x="355947" y="2490783"/>
                  <a:pt x="535520" y="2579595"/>
                  <a:pt x="619745" y="2626041"/>
                </a:cubicBezTo>
                <a:cubicBezTo>
                  <a:pt x="639402" y="2615540"/>
                  <a:pt x="651785" y="2608883"/>
                  <a:pt x="664175" y="2602366"/>
                </a:cubicBezTo>
                <a:cubicBezTo>
                  <a:pt x="762276" y="2550891"/>
                  <a:pt x="873029" y="2494239"/>
                  <a:pt x="994310" y="2434298"/>
                </a:cubicBezTo>
                <a:cubicBezTo>
                  <a:pt x="1080169" y="2391858"/>
                  <a:pt x="1075688" y="2399687"/>
                  <a:pt x="1162987" y="2358291"/>
                </a:cubicBezTo>
                <a:cubicBezTo>
                  <a:pt x="1125871" y="2363555"/>
                  <a:pt x="563481" y="2399211"/>
                  <a:pt x="595159" y="2184611"/>
                </a:cubicBezTo>
                <a:cubicBezTo>
                  <a:pt x="596981" y="2172288"/>
                  <a:pt x="600605" y="2161880"/>
                  <a:pt x="605547" y="2153013"/>
                </a:cubicBezTo>
                <a:cubicBezTo>
                  <a:pt x="640205" y="2090929"/>
                  <a:pt x="743678" y="2107190"/>
                  <a:pt x="805501" y="2116319"/>
                </a:cubicBezTo>
                <a:cubicBezTo>
                  <a:pt x="980031" y="2142083"/>
                  <a:pt x="1257117" y="2281882"/>
                  <a:pt x="1285768" y="2296435"/>
                </a:cubicBezTo>
                <a:cubicBezTo>
                  <a:pt x="1422748" y="2231907"/>
                  <a:pt x="1512002" y="2195467"/>
                  <a:pt x="1650729" y="2135044"/>
                </a:cubicBezTo>
                <a:cubicBezTo>
                  <a:pt x="1585906" y="2142873"/>
                  <a:pt x="1493156" y="2131810"/>
                  <a:pt x="1469997" y="2129412"/>
                </a:cubicBezTo>
                <a:cubicBezTo>
                  <a:pt x="1313368" y="2113205"/>
                  <a:pt x="1166437" y="2091398"/>
                  <a:pt x="1064993" y="1954821"/>
                </a:cubicBezTo>
                <a:cubicBezTo>
                  <a:pt x="1029678" y="1907277"/>
                  <a:pt x="992569" y="1822089"/>
                  <a:pt x="1029310" y="1765167"/>
                </a:cubicBezTo>
                <a:cubicBezTo>
                  <a:pt x="1068810" y="1703975"/>
                  <a:pt x="1173020" y="1711430"/>
                  <a:pt x="1227656" y="1736660"/>
                </a:cubicBezTo>
                <a:cubicBezTo>
                  <a:pt x="1349493" y="1792922"/>
                  <a:pt x="1382015" y="1877742"/>
                  <a:pt x="1493410" y="1955631"/>
                </a:cubicBezTo>
                <a:cubicBezTo>
                  <a:pt x="1534150" y="1984115"/>
                  <a:pt x="1698554" y="2067670"/>
                  <a:pt x="1734726" y="2091405"/>
                </a:cubicBezTo>
                <a:cubicBezTo>
                  <a:pt x="1842907" y="2044651"/>
                  <a:pt x="1951048" y="1998869"/>
                  <a:pt x="2059061" y="1955578"/>
                </a:cubicBezTo>
                <a:cubicBezTo>
                  <a:pt x="2105935" y="1936785"/>
                  <a:pt x="2151417" y="1919975"/>
                  <a:pt x="2197474" y="1902200"/>
                </a:cubicBezTo>
                <a:cubicBezTo>
                  <a:pt x="2173531" y="1903814"/>
                  <a:pt x="2149448" y="1905455"/>
                  <a:pt x="2125009" y="1904196"/>
                </a:cubicBezTo>
                <a:cubicBezTo>
                  <a:pt x="1962976" y="1895818"/>
                  <a:pt x="1874357" y="1830384"/>
                  <a:pt x="1736849" y="1726944"/>
                </a:cubicBezTo>
                <a:cubicBezTo>
                  <a:pt x="1659864" y="1669029"/>
                  <a:pt x="1539923" y="1505844"/>
                  <a:pt x="1572565" y="1403991"/>
                </a:cubicBezTo>
                <a:cubicBezTo>
                  <a:pt x="1577227" y="1389441"/>
                  <a:pt x="1584895" y="1375900"/>
                  <a:pt x="1596341" y="1364342"/>
                </a:cubicBezTo>
                <a:cubicBezTo>
                  <a:pt x="1680585" y="1279429"/>
                  <a:pt x="1786643" y="1332134"/>
                  <a:pt x="1838038" y="1399840"/>
                </a:cubicBezTo>
                <a:cubicBezTo>
                  <a:pt x="1937915" y="1531401"/>
                  <a:pt x="1952032" y="1569640"/>
                  <a:pt x="2071572" y="1680402"/>
                </a:cubicBezTo>
                <a:cubicBezTo>
                  <a:pt x="2157478" y="1760004"/>
                  <a:pt x="2287920" y="1819615"/>
                  <a:pt x="2346662" y="1845201"/>
                </a:cubicBezTo>
                <a:cubicBezTo>
                  <a:pt x="2524743" y="1779537"/>
                  <a:pt x="2663094" y="1734372"/>
                  <a:pt x="2826314" y="1686173"/>
                </a:cubicBezTo>
                <a:cubicBezTo>
                  <a:pt x="2651883" y="1648848"/>
                  <a:pt x="2427819" y="1569770"/>
                  <a:pt x="2314964" y="1494574"/>
                </a:cubicBezTo>
                <a:cubicBezTo>
                  <a:pt x="2200213" y="1418106"/>
                  <a:pt x="2142228" y="1301602"/>
                  <a:pt x="2180610" y="1229775"/>
                </a:cubicBezTo>
                <a:cubicBezTo>
                  <a:pt x="2193402" y="1205833"/>
                  <a:pt x="2216916" y="1186952"/>
                  <a:pt x="2252599" y="1176091"/>
                </a:cubicBezTo>
                <a:cubicBezTo>
                  <a:pt x="2437243" y="1119814"/>
                  <a:pt x="2621464" y="1385564"/>
                  <a:pt x="2736972" y="1489906"/>
                </a:cubicBezTo>
                <a:cubicBezTo>
                  <a:pt x="2764163" y="1514447"/>
                  <a:pt x="2935680" y="1652552"/>
                  <a:pt x="2935680" y="1652552"/>
                </a:cubicBezTo>
                <a:cubicBezTo>
                  <a:pt x="2935680" y="1652552"/>
                  <a:pt x="3337783" y="1552004"/>
                  <a:pt x="3470725" y="1531532"/>
                </a:cubicBezTo>
                <a:cubicBezTo>
                  <a:pt x="3594825" y="1512409"/>
                  <a:pt x="3741227" y="1491578"/>
                  <a:pt x="3879191" y="1471378"/>
                </a:cubicBezTo>
                <a:cubicBezTo>
                  <a:pt x="3787974" y="1459019"/>
                  <a:pt x="3695753" y="1444975"/>
                  <a:pt x="3657645" y="1434844"/>
                </a:cubicBezTo>
                <a:cubicBezTo>
                  <a:pt x="3433756" y="1375318"/>
                  <a:pt x="3259493" y="1343342"/>
                  <a:pt x="3042367" y="1236283"/>
                </a:cubicBezTo>
                <a:cubicBezTo>
                  <a:pt x="2840177" y="1136577"/>
                  <a:pt x="2680929" y="977866"/>
                  <a:pt x="2768851" y="808445"/>
                </a:cubicBezTo>
                <a:cubicBezTo>
                  <a:pt x="2789144" y="769348"/>
                  <a:pt x="2822630" y="729744"/>
                  <a:pt x="2871721" y="690064"/>
                </a:cubicBezTo>
                <a:cubicBezTo>
                  <a:pt x="3182809" y="438834"/>
                  <a:pt x="3477355" y="960055"/>
                  <a:pt x="3697226" y="1127372"/>
                </a:cubicBezTo>
                <a:cubicBezTo>
                  <a:pt x="3864055" y="1254383"/>
                  <a:pt x="4005769" y="1375568"/>
                  <a:pt x="4074416" y="1442552"/>
                </a:cubicBezTo>
                <a:cubicBezTo>
                  <a:pt x="4074550" y="1442649"/>
                  <a:pt x="4074751" y="1442657"/>
                  <a:pt x="4074751" y="1442715"/>
                </a:cubicBezTo>
                <a:cubicBezTo>
                  <a:pt x="4114265" y="1437051"/>
                  <a:pt x="4146345" y="1431790"/>
                  <a:pt x="4186796" y="1426055"/>
                </a:cubicBezTo>
                <a:cubicBezTo>
                  <a:pt x="4229994" y="1419926"/>
                  <a:pt x="4273861" y="1413708"/>
                  <a:pt x="4318062" y="1407543"/>
                </a:cubicBezTo>
                <a:cubicBezTo>
                  <a:pt x="4601223" y="1367866"/>
                  <a:pt x="4823573" y="1330886"/>
                  <a:pt x="5122605" y="1291408"/>
                </a:cubicBezTo>
                <a:cubicBezTo>
                  <a:pt x="5018597" y="1247172"/>
                  <a:pt x="4896773" y="1158944"/>
                  <a:pt x="4772204" y="1111549"/>
                </a:cubicBezTo>
                <a:cubicBezTo>
                  <a:pt x="4426826" y="980103"/>
                  <a:pt x="3272887" y="495594"/>
                  <a:pt x="3402613" y="172049"/>
                </a:cubicBezTo>
                <a:cubicBezTo>
                  <a:pt x="3406833" y="161614"/>
                  <a:pt x="3412257" y="151167"/>
                  <a:pt x="3419222" y="141087"/>
                </a:cubicBezTo>
                <a:cubicBezTo>
                  <a:pt x="3595495" y="-115471"/>
                  <a:pt x="4116006" y="-46965"/>
                  <a:pt x="4620177" y="553338"/>
                </a:cubicBezTo>
                <a:cubicBezTo>
                  <a:pt x="4952695" y="949252"/>
                  <a:pt x="5201030" y="1223616"/>
                  <a:pt x="5254541" y="1282496"/>
                </a:cubicBezTo>
                <a:cubicBezTo>
                  <a:pt x="5420968" y="1260600"/>
                  <a:pt x="5579693" y="1238112"/>
                  <a:pt x="5747058" y="1216717"/>
                </a:cubicBezTo>
                <a:cubicBezTo>
                  <a:pt x="5917102" y="1194992"/>
                  <a:pt x="6391737" y="1135856"/>
                  <a:pt x="6393813" y="1135636"/>
                </a:cubicBezTo>
                <a:cubicBezTo>
                  <a:pt x="6417254" y="1132784"/>
                  <a:pt x="6438417" y="1149651"/>
                  <a:pt x="6441364" y="1173131"/>
                </a:cubicBezTo>
                <a:cubicBezTo>
                  <a:pt x="6444177" y="1196592"/>
                  <a:pt x="6427568" y="1217947"/>
                  <a:pt x="6404194" y="1220833"/>
                </a:cubicBezTo>
                <a:cubicBezTo>
                  <a:pt x="6402185" y="1221077"/>
                  <a:pt x="5927884" y="1280067"/>
                  <a:pt x="5757907" y="1301749"/>
                </a:cubicBezTo>
                <a:cubicBezTo>
                  <a:pt x="5666758" y="1313399"/>
                  <a:pt x="5580832" y="1325857"/>
                  <a:pt x="5489749" y="1337642"/>
                </a:cubicBezTo>
                <a:cubicBezTo>
                  <a:pt x="5449231" y="1449560"/>
                  <a:pt x="5030786" y="2601783"/>
                  <a:pt x="4924902" y="2779315"/>
                </a:cubicBezTo>
                <a:cubicBezTo>
                  <a:pt x="4856523" y="2893978"/>
                  <a:pt x="4779906" y="3056421"/>
                  <a:pt x="4608523" y="2968117"/>
                </a:cubicBezTo>
                <a:cubicBezTo>
                  <a:pt x="4451271" y="2887087"/>
                  <a:pt x="4501903" y="2563147"/>
                  <a:pt x="4606782" y="2366482"/>
                </a:cubicBezTo>
                <a:cubicBezTo>
                  <a:pt x="4763833" y="2071789"/>
                  <a:pt x="5205651" y="1507719"/>
                  <a:pt x="5359420" y="1345791"/>
                </a:cubicBezTo>
                <a:cubicBezTo>
                  <a:pt x="5086105" y="1381325"/>
                  <a:pt x="4906016" y="1414681"/>
                  <a:pt x="4642076" y="1450835"/>
                </a:cubicBezTo>
                <a:cubicBezTo>
                  <a:pt x="4641943" y="1450858"/>
                  <a:pt x="4641809" y="1450998"/>
                  <a:pt x="4641608" y="1451000"/>
                </a:cubicBezTo>
                <a:cubicBezTo>
                  <a:pt x="4533045" y="1586663"/>
                  <a:pt x="4240575" y="2016878"/>
                  <a:pt x="4077564" y="2293970"/>
                </a:cubicBezTo>
                <a:cubicBezTo>
                  <a:pt x="3893858" y="2606344"/>
                  <a:pt x="3832980" y="3212674"/>
                  <a:pt x="3450900" y="3022934"/>
                </a:cubicBezTo>
                <a:cubicBezTo>
                  <a:pt x="3258622" y="2927451"/>
                  <a:pt x="3314143" y="2536666"/>
                  <a:pt x="3477958" y="2196297"/>
                </a:cubicBezTo>
                <a:cubicBezTo>
                  <a:pt x="3501331" y="2147675"/>
                  <a:pt x="3526981" y="2100145"/>
                  <a:pt x="3554441" y="2054597"/>
                </a:cubicBezTo>
                <a:cubicBezTo>
                  <a:pt x="3735869" y="1753069"/>
                  <a:pt x="4008113" y="1591760"/>
                  <a:pt x="4240307" y="1504919"/>
                </a:cubicBezTo>
                <a:cubicBezTo>
                  <a:pt x="4226444" y="1506876"/>
                  <a:pt x="4212313" y="1508814"/>
                  <a:pt x="4198650" y="1510757"/>
                </a:cubicBezTo>
                <a:cubicBezTo>
                  <a:pt x="3940337" y="1547371"/>
                  <a:pt x="3701043" y="1582574"/>
                  <a:pt x="3483918" y="1616067"/>
                </a:cubicBezTo>
                <a:cubicBezTo>
                  <a:pt x="3420562" y="1625830"/>
                  <a:pt x="3354661" y="1638094"/>
                  <a:pt x="3286550" y="1652423"/>
                </a:cubicBezTo>
                <a:cubicBezTo>
                  <a:pt x="3237794" y="1772032"/>
                  <a:pt x="3069692" y="2188629"/>
                  <a:pt x="2991000" y="2518061"/>
                </a:cubicBezTo>
                <a:cubicBezTo>
                  <a:pt x="2919808" y="2816297"/>
                  <a:pt x="3000175" y="3255791"/>
                  <a:pt x="2682228" y="3203144"/>
                </a:cubicBezTo>
                <a:cubicBezTo>
                  <a:pt x="2499889" y="3172946"/>
                  <a:pt x="2516170" y="2872319"/>
                  <a:pt x="2618665" y="2560615"/>
                </a:cubicBezTo>
                <a:cubicBezTo>
                  <a:pt x="2639895" y="2496047"/>
                  <a:pt x="2666671" y="2431927"/>
                  <a:pt x="2697485" y="2369013"/>
                </a:cubicBezTo>
                <a:cubicBezTo>
                  <a:pt x="2841985" y="2073905"/>
                  <a:pt x="2997228" y="1826617"/>
                  <a:pt x="3133718" y="1686673"/>
                </a:cubicBezTo>
                <a:cubicBezTo>
                  <a:pt x="3086971" y="1697436"/>
                  <a:pt x="2791019" y="1782696"/>
                  <a:pt x="2645648" y="1831144"/>
                </a:cubicBezTo>
                <a:cubicBezTo>
                  <a:pt x="2611144" y="1912943"/>
                  <a:pt x="2548290" y="2065620"/>
                  <a:pt x="2488597" y="2250164"/>
                </a:cubicBezTo>
                <a:cubicBezTo>
                  <a:pt x="2407118" y="2502075"/>
                  <a:pt x="2356132" y="2781083"/>
                  <a:pt x="2192344" y="2729105"/>
                </a:cubicBezTo>
                <a:cubicBezTo>
                  <a:pt x="2004037" y="2669339"/>
                  <a:pt x="2105513" y="2404027"/>
                  <a:pt x="2225241" y="2190029"/>
                </a:cubicBezTo>
                <a:cubicBezTo>
                  <a:pt x="2299654" y="2057034"/>
                  <a:pt x="2376666" y="1965811"/>
                  <a:pt x="2446103" y="1900714"/>
                </a:cubicBezTo>
                <a:cubicBezTo>
                  <a:pt x="2330348" y="1942417"/>
                  <a:pt x="2212603" y="1986405"/>
                  <a:pt x="2091014" y="2035154"/>
                </a:cubicBezTo>
                <a:cubicBezTo>
                  <a:pt x="2025046" y="2061595"/>
                  <a:pt x="1958803" y="2089369"/>
                  <a:pt x="1892648" y="2117149"/>
                </a:cubicBezTo>
                <a:cubicBezTo>
                  <a:pt x="1864191" y="2176172"/>
                  <a:pt x="1760879" y="2393190"/>
                  <a:pt x="1745120" y="2487401"/>
                </a:cubicBezTo>
                <a:cubicBezTo>
                  <a:pt x="1717527" y="2652375"/>
                  <a:pt x="1702881" y="2818741"/>
                  <a:pt x="1578157" y="2809606"/>
                </a:cubicBezTo>
                <a:cubicBezTo>
                  <a:pt x="1454995" y="2800592"/>
                  <a:pt x="1451901" y="2638417"/>
                  <a:pt x="1540258" y="2464885"/>
                </a:cubicBezTo>
                <a:cubicBezTo>
                  <a:pt x="1595175" y="2357018"/>
                  <a:pt x="1710616" y="2222832"/>
                  <a:pt x="1793026" y="2151312"/>
                </a:cubicBezTo>
                <a:cubicBezTo>
                  <a:pt x="1635962" y="2218064"/>
                  <a:pt x="1530795" y="2276243"/>
                  <a:pt x="1375384" y="2348700"/>
                </a:cubicBezTo>
                <a:cubicBezTo>
                  <a:pt x="1342427" y="2414006"/>
                  <a:pt x="1296116" y="2520673"/>
                  <a:pt x="1279667" y="2643400"/>
                </a:cubicBezTo>
                <a:cubicBezTo>
                  <a:pt x="1261417" y="2779623"/>
                  <a:pt x="1217389" y="2908190"/>
                  <a:pt x="1118846" y="2875949"/>
                </a:cubicBezTo>
                <a:cubicBezTo>
                  <a:pt x="994819" y="2835384"/>
                  <a:pt x="1047781" y="2664175"/>
                  <a:pt x="1121357" y="2534556"/>
                </a:cubicBezTo>
                <a:cubicBezTo>
                  <a:pt x="1143384" y="2495759"/>
                  <a:pt x="1184043" y="2456205"/>
                  <a:pt x="1227536" y="2418620"/>
                </a:cubicBezTo>
                <a:cubicBezTo>
                  <a:pt x="1162592" y="2449702"/>
                  <a:pt x="1096202" y="2479424"/>
                  <a:pt x="1032143" y="2511076"/>
                </a:cubicBezTo>
                <a:cubicBezTo>
                  <a:pt x="999031" y="2527444"/>
                  <a:pt x="973488" y="2541106"/>
                  <a:pt x="941971" y="2556959"/>
                </a:cubicBezTo>
                <a:cubicBezTo>
                  <a:pt x="943290" y="2635397"/>
                  <a:pt x="944563" y="3112530"/>
                  <a:pt x="765230" y="3134049"/>
                </a:cubicBezTo>
                <a:cubicBezTo>
                  <a:pt x="658462" y="3146860"/>
                  <a:pt x="618734" y="2992890"/>
                  <a:pt x="685995" y="2870089"/>
                </a:cubicBezTo>
                <a:cubicBezTo>
                  <a:pt x="740684" y="2770240"/>
                  <a:pt x="820328" y="2648222"/>
                  <a:pt x="870618" y="2588576"/>
                </a:cubicBezTo>
                <a:cubicBezTo>
                  <a:pt x="803331" y="2622665"/>
                  <a:pt x="762216" y="2647586"/>
                  <a:pt x="703635" y="2678326"/>
                </a:cubicBezTo>
                <a:cubicBezTo>
                  <a:pt x="669533" y="2696222"/>
                  <a:pt x="578992" y="2742948"/>
                  <a:pt x="578350" y="2743933"/>
                </a:cubicBezTo>
                <a:cubicBezTo>
                  <a:pt x="541742" y="2799487"/>
                  <a:pt x="493863" y="2953370"/>
                  <a:pt x="416724" y="3078830"/>
                </a:cubicBezTo>
                <a:cubicBezTo>
                  <a:pt x="329821" y="3220162"/>
                  <a:pt x="243091" y="3348649"/>
                  <a:pt x="151238" y="3286525"/>
                </a:cubicBezTo>
                <a:cubicBezTo>
                  <a:pt x="101671" y="3253005"/>
                  <a:pt x="121402" y="3049000"/>
                  <a:pt x="225410" y="2932501"/>
                </a:cubicBezTo>
                <a:cubicBezTo>
                  <a:pt x="329419" y="2815995"/>
                  <a:pt x="553543" y="2661369"/>
                  <a:pt x="555873" y="2660076"/>
                </a:cubicBezTo>
                <a:cubicBezTo>
                  <a:pt x="497935" y="2663613"/>
                  <a:pt x="435014" y="2668421"/>
                  <a:pt x="413268" y="2672567"/>
                </a:cubicBezTo>
                <a:cubicBezTo>
                  <a:pt x="275091" y="2698880"/>
                  <a:pt x="-2257" y="2776575"/>
                  <a:pt x="14" y="2591892"/>
                </a:cubicBezTo>
                <a:cubicBezTo>
                  <a:pt x="201" y="2577057"/>
                  <a:pt x="2599" y="2564259"/>
                  <a:pt x="6617" y="255310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2" name="Google Shape;113;p5"/>
          <p:cNvSpPr/>
          <p:nvPr/>
        </p:nvSpPr>
        <p:spPr>
          <a:xfrm flipH="1">
            <a:off x="-469080" y="-389880"/>
            <a:ext cx="2704320" cy="1386000"/>
          </a:xfrm>
          <a:custGeom>
            <a:avLst/>
            <a:gdLst>
              <a:gd name="textAreaLeft" fmla="*/ 720 w 2704320"/>
              <a:gd name="textAreaRight" fmla="*/ 2706120 w 2704320"/>
              <a:gd name="textAreaTop" fmla="*/ 0 h 1386000"/>
              <a:gd name="textAreaBottom" fmla="*/ 1387080 h 1386000"/>
            </a:gdLst>
            <a:ahLst/>
            <a:rect l="textAreaLeft" t="textAreaTop" r="textAreaRight" b="textAreaBottom"/>
            <a:pathLst>
              <a:path w="6441674" h="3302583">
                <a:moveTo>
                  <a:pt x="6617" y="2553101"/>
                </a:moveTo>
                <a:cubicBezTo>
                  <a:pt x="34746" y="2475004"/>
                  <a:pt x="146409" y="2480811"/>
                  <a:pt x="197329" y="2483235"/>
                </a:cubicBezTo>
                <a:cubicBezTo>
                  <a:pt x="355947" y="2490783"/>
                  <a:pt x="535520" y="2579595"/>
                  <a:pt x="619745" y="2626041"/>
                </a:cubicBezTo>
                <a:cubicBezTo>
                  <a:pt x="639402" y="2615540"/>
                  <a:pt x="651785" y="2608883"/>
                  <a:pt x="664175" y="2602366"/>
                </a:cubicBezTo>
                <a:cubicBezTo>
                  <a:pt x="762276" y="2550891"/>
                  <a:pt x="873029" y="2494239"/>
                  <a:pt x="994310" y="2434298"/>
                </a:cubicBezTo>
                <a:cubicBezTo>
                  <a:pt x="1080169" y="2391858"/>
                  <a:pt x="1075688" y="2399687"/>
                  <a:pt x="1162987" y="2358291"/>
                </a:cubicBezTo>
                <a:cubicBezTo>
                  <a:pt x="1125871" y="2363555"/>
                  <a:pt x="563481" y="2399211"/>
                  <a:pt x="595159" y="2184611"/>
                </a:cubicBezTo>
                <a:cubicBezTo>
                  <a:pt x="596981" y="2172288"/>
                  <a:pt x="600605" y="2161880"/>
                  <a:pt x="605547" y="2153013"/>
                </a:cubicBezTo>
                <a:cubicBezTo>
                  <a:pt x="640205" y="2090929"/>
                  <a:pt x="743678" y="2107190"/>
                  <a:pt x="805501" y="2116319"/>
                </a:cubicBezTo>
                <a:cubicBezTo>
                  <a:pt x="980031" y="2142083"/>
                  <a:pt x="1257117" y="2281882"/>
                  <a:pt x="1285768" y="2296435"/>
                </a:cubicBezTo>
                <a:cubicBezTo>
                  <a:pt x="1422748" y="2231907"/>
                  <a:pt x="1512002" y="2195467"/>
                  <a:pt x="1650729" y="2135044"/>
                </a:cubicBezTo>
                <a:cubicBezTo>
                  <a:pt x="1585906" y="2142873"/>
                  <a:pt x="1493156" y="2131810"/>
                  <a:pt x="1469997" y="2129412"/>
                </a:cubicBezTo>
                <a:cubicBezTo>
                  <a:pt x="1313368" y="2113205"/>
                  <a:pt x="1166437" y="2091398"/>
                  <a:pt x="1064993" y="1954821"/>
                </a:cubicBezTo>
                <a:cubicBezTo>
                  <a:pt x="1029678" y="1907277"/>
                  <a:pt x="992569" y="1822089"/>
                  <a:pt x="1029310" y="1765167"/>
                </a:cubicBezTo>
                <a:cubicBezTo>
                  <a:pt x="1068810" y="1703975"/>
                  <a:pt x="1173020" y="1711430"/>
                  <a:pt x="1227656" y="1736660"/>
                </a:cubicBezTo>
                <a:cubicBezTo>
                  <a:pt x="1349493" y="1792922"/>
                  <a:pt x="1382015" y="1877742"/>
                  <a:pt x="1493410" y="1955631"/>
                </a:cubicBezTo>
                <a:cubicBezTo>
                  <a:pt x="1534150" y="1984115"/>
                  <a:pt x="1698554" y="2067670"/>
                  <a:pt x="1734726" y="2091405"/>
                </a:cubicBezTo>
                <a:cubicBezTo>
                  <a:pt x="1842907" y="2044651"/>
                  <a:pt x="1951048" y="1998869"/>
                  <a:pt x="2059061" y="1955578"/>
                </a:cubicBezTo>
                <a:cubicBezTo>
                  <a:pt x="2105935" y="1936785"/>
                  <a:pt x="2151417" y="1919975"/>
                  <a:pt x="2197474" y="1902200"/>
                </a:cubicBezTo>
                <a:cubicBezTo>
                  <a:pt x="2173531" y="1903814"/>
                  <a:pt x="2149448" y="1905455"/>
                  <a:pt x="2125009" y="1904196"/>
                </a:cubicBezTo>
                <a:cubicBezTo>
                  <a:pt x="1962976" y="1895818"/>
                  <a:pt x="1874357" y="1830384"/>
                  <a:pt x="1736849" y="1726944"/>
                </a:cubicBezTo>
                <a:cubicBezTo>
                  <a:pt x="1659864" y="1669029"/>
                  <a:pt x="1539923" y="1505844"/>
                  <a:pt x="1572565" y="1403991"/>
                </a:cubicBezTo>
                <a:cubicBezTo>
                  <a:pt x="1577227" y="1389441"/>
                  <a:pt x="1584895" y="1375900"/>
                  <a:pt x="1596341" y="1364342"/>
                </a:cubicBezTo>
                <a:cubicBezTo>
                  <a:pt x="1680585" y="1279429"/>
                  <a:pt x="1786643" y="1332134"/>
                  <a:pt x="1838038" y="1399840"/>
                </a:cubicBezTo>
                <a:cubicBezTo>
                  <a:pt x="1937915" y="1531401"/>
                  <a:pt x="1952032" y="1569640"/>
                  <a:pt x="2071572" y="1680402"/>
                </a:cubicBezTo>
                <a:cubicBezTo>
                  <a:pt x="2157478" y="1760004"/>
                  <a:pt x="2287920" y="1819615"/>
                  <a:pt x="2346662" y="1845201"/>
                </a:cubicBezTo>
                <a:cubicBezTo>
                  <a:pt x="2524743" y="1779537"/>
                  <a:pt x="2663094" y="1734372"/>
                  <a:pt x="2826314" y="1686173"/>
                </a:cubicBezTo>
                <a:cubicBezTo>
                  <a:pt x="2651883" y="1648848"/>
                  <a:pt x="2427819" y="1569770"/>
                  <a:pt x="2314964" y="1494574"/>
                </a:cubicBezTo>
                <a:cubicBezTo>
                  <a:pt x="2200213" y="1418106"/>
                  <a:pt x="2142228" y="1301602"/>
                  <a:pt x="2180610" y="1229775"/>
                </a:cubicBezTo>
                <a:cubicBezTo>
                  <a:pt x="2193402" y="1205833"/>
                  <a:pt x="2216916" y="1186952"/>
                  <a:pt x="2252599" y="1176091"/>
                </a:cubicBezTo>
                <a:cubicBezTo>
                  <a:pt x="2437243" y="1119814"/>
                  <a:pt x="2621464" y="1385564"/>
                  <a:pt x="2736972" y="1489906"/>
                </a:cubicBezTo>
                <a:cubicBezTo>
                  <a:pt x="2764163" y="1514447"/>
                  <a:pt x="2935680" y="1652552"/>
                  <a:pt x="2935680" y="1652552"/>
                </a:cubicBezTo>
                <a:cubicBezTo>
                  <a:pt x="2935680" y="1652552"/>
                  <a:pt x="3337783" y="1552004"/>
                  <a:pt x="3470725" y="1531532"/>
                </a:cubicBezTo>
                <a:cubicBezTo>
                  <a:pt x="3594825" y="1512409"/>
                  <a:pt x="3741227" y="1491578"/>
                  <a:pt x="3879191" y="1471378"/>
                </a:cubicBezTo>
                <a:cubicBezTo>
                  <a:pt x="3787974" y="1459019"/>
                  <a:pt x="3695753" y="1444975"/>
                  <a:pt x="3657645" y="1434844"/>
                </a:cubicBezTo>
                <a:cubicBezTo>
                  <a:pt x="3433756" y="1375318"/>
                  <a:pt x="3259493" y="1343342"/>
                  <a:pt x="3042367" y="1236283"/>
                </a:cubicBezTo>
                <a:cubicBezTo>
                  <a:pt x="2840177" y="1136577"/>
                  <a:pt x="2680929" y="977866"/>
                  <a:pt x="2768851" y="808445"/>
                </a:cubicBezTo>
                <a:cubicBezTo>
                  <a:pt x="2789144" y="769348"/>
                  <a:pt x="2822630" y="729744"/>
                  <a:pt x="2871721" y="690064"/>
                </a:cubicBezTo>
                <a:cubicBezTo>
                  <a:pt x="3182809" y="438834"/>
                  <a:pt x="3477355" y="960055"/>
                  <a:pt x="3697226" y="1127372"/>
                </a:cubicBezTo>
                <a:cubicBezTo>
                  <a:pt x="3864055" y="1254383"/>
                  <a:pt x="4005769" y="1375568"/>
                  <a:pt x="4074416" y="1442552"/>
                </a:cubicBezTo>
                <a:cubicBezTo>
                  <a:pt x="4074550" y="1442649"/>
                  <a:pt x="4074751" y="1442657"/>
                  <a:pt x="4074751" y="1442715"/>
                </a:cubicBezTo>
                <a:cubicBezTo>
                  <a:pt x="4114265" y="1437051"/>
                  <a:pt x="4146345" y="1431790"/>
                  <a:pt x="4186796" y="1426055"/>
                </a:cubicBezTo>
                <a:cubicBezTo>
                  <a:pt x="4229994" y="1419926"/>
                  <a:pt x="4273861" y="1413708"/>
                  <a:pt x="4318062" y="1407543"/>
                </a:cubicBezTo>
                <a:cubicBezTo>
                  <a:pt x="4601223" y="1367866"/>
                  <a:pt x="4823573" y="1330886"/>
                  <a:pt x="5122605" y="1291408"/>
                </a:cubicBezTo>
                <a:cubicBezTo>
                  <a:pt x="5018597" y="1247172"/>
                  <a:pt x="4896773" y="1158944"/>
                  <a:pt x="4772204" y="1111549"/>
                </a:cubicBezTo>
                <a:cubicBezTo>
                  <a:pt x="4426826" y="980103"/>
                  <a:pt x="3272887" y="495594"/>
                  <a:pt x="3402613" y="172049"/>
                </a:cubicBezTo>
                <a:cubicBezTo>
                  <a:pt x="3406833" y="161614"/>
                  <a:pt x="3412257" y="151167"/>
                  <a:pt x="3419222" y="141087"/>
                </a:cubicBezTo>
                <a:cubicBezTo>
                  <a:pt x="3595495" y="-115471"/>
                  <a:pt x="4116006" y="-46965"/>
                  <a:pt x="4620177" y="553338"/>
                </a:cubicBezTo>
                <a:cubicBezTo>
                  <a:pt x="4952695" y="949252"/>
                  <a:pt x="5201030" y="1223616"/>
                  <a:pt x="5254541" y="1282496"/>
                </a:cubicBezTo>
                <a:cubicBezTo>
                  <a:pt x="5420968" y="1260600"/>
                  <a:pt x="5579693" y="1238112"/>
                  <a:pt x="5747058" y="1216717"/>
                </a:cubicBezTo>
                <a:cubicBezTo>
                  <a:pt x="5917102" y="1194992"/>
                  <a:pt x="6391737" y="1135856"/>
                  <a:pt x="6393813" y="1135636"/>
                </a:cubicBezTo>
                <a:cubicBezTo>
                  <a:pt x="6417254" y="1132784"/>
                  <a:pt x="6438417" y="1149651"/>
                  <a:pt x="6441364" y="1173131"/>
                </a:cubicBezTo>
                <a:cubicBezTo>
                  <a:pt x="6444177" y="1196592"/>
                  <a:pt x="6427568" y="1217947"/>
                  <a:pt x="6404194" y="1220833"/>
                </a:cubicBezTo>
                <a:cubicBezTo>
                  <a:pt x="6402185" y="1221077"/>
                  <a:pt x="5927884" y="1280067"/>
                  <a:pt x="5757907" y="1301749"/>
                </a:cubicBezTo>
                <a:cubicBezTo>
                  <a:pt x="5666758" y="1313399"/>
                  <a:pt x="5580832" y="1325857"/>
                  <a:pt x="5489749" y="1337642"/>
                </a:cubicBezTo>
                <a:cubicBezTo>
                  <a:pt x="5449231" y="1449560"/>
                  <a:pt x="5030786" y="2601783"/>
                  <a:pt x="4924902" y="2779315"/>
                </a:cubicBezTo>
                <a:cubicBezTo>
                  <a:pt x="4856523" y="2893978"/>
                  <a:pt x="4779906" y="3056421"/>
                  <a:pt x="4608523" y="2968117"/>
                </a:cubicBezTo>
                <a:cubicBezTo>
                  <a:pt x="4451271" y="2887087"/>
                  <a:pt x="4501903" y="2563147"/>
                  <a:pt x="4606782" y="2366482"/>
                </a:cubicBezTo>
                <a:cubicBezTo>
                  <a:pt x="4763833" y="2071789"/>
                  <a:pt x="5205651" y="1507719"/>
                  <a:pt x="5359420" y="1345791"/>
                </a:cubicBezTo>
                <a:cubicBezTo>
                  <a:pt x="5086105" y="1381325"/>
                  <a:pt x="4906016" y="1414681"/>
                  <a:pt x="4642076" y="1450835"/>
                </a:cubicBezTo>
                <a:cubicBezTo>
                  <a:pt x="4641943" y="1450858"/>
                  <a:pt x="4641809" y="1450998"/>
                  <a:pt x="4641608" y="1451000"/>
                </a:cubicBezTo>
                <a:cubicBezTo>
                  <a:pt x="4533045" y="1586663"/>
                  <a:pt x="4240575" y="2016878"/>
                  <a:pt x="4077564" y="2293970"/>
                </a:cubicBezTo>
                <a:cubicBezTo>
                  <a:pt x="3893858" y="2606344"/>
                  <a:pt x="3832980" y="3212674"/>
                  <a:pt x="3450900" y="3022934"/>
                </a:cubicBezTo>
                <a:cubicBezTo>
                  <a:pt x="3258622" y="2927451"/>
                  <a:pt x="3314143" y="2536666"/>
                  <a:pt x="3477958" y="2196297"/>
                </a:cubicBezTo>
                <a:cubicBezTo>
                  <a:pt x="3501331" y="2147675"/>
                  <a:pt x="3526981" y="2100145"/>
                  <a:pt x="3554441" y="2054597"/>
                </a:cubicBezTo>
                <a:cubicBezTo>
                  <a:pt x="3735869" y="1753069"/>
                  <a:pt x="4008113" y="1591760"/>
                  <a:pt x="4240307" y="1504919"/>
                </a:cubicBezTo>
                <a:cubicBezTo>
                  <a:pt x="4226444" y="1506876"/>
                  <a:pt x="4212313" y="1508814"/>
                  <a:pt x="4198650" y="1510757"/>
                </a:cubicBezTo>
                <a:cubicBezTo>
                  <a:pt x="3940337" y="1547371"/>
                  <a:pt x="3701043" y="1582574"/>
                  <a:pt x="3483918" y="1616067"/>
                </a:cubicBezTo>
                <a:cubicBezTo>
                  <a:pt x="3420562" y="1625830"/>
                  <a:pt x="3354661" y="1638094"/>
                  <a:pt x="3286550" y="1652423"/>
                </a:cubicBezTo>
                <a:cubicBezTo>
                  <a:pt x="3237794" y="1772032"/>
                  <a:pt x="3069692" y="2188629"/>
                  <a:pt x="2991000" y="2518061"/>
                </a:cubicBezTo>
                <a:cubicBezTo>
                  <a:pt x="2919808" y="2816297"/>
                  <a:pt x="3000175" y="3255791"/>
                  <a:pt x="2682228" y="3203144"/>
                </a:cubicBezTo>
                <a:cubicBezTo>
                  <a:pt x="2499889" y="3172946"/>
                  <a:pt x="2516170" y="2872319"/>
                  <a:pt x="2618665" y="2560615"/>
                </a:cubicBezTo>
                <a:cubicBezTo>
                  <a:pt x="2639895" y="2496047"/>
                  <a:pt x="2666671" y="2431927"/>
                  <a:pt x="2697485" y="2369013"/>
                </a:cubicBezTo>
                <a:cubicBezTo>
                  <a:pt x="2841985" y="2073905"/>
                  <a:pt x="2997228" y="1826617"/>
                  <a:pt x="3133718" y="1686673"/>
                </a:cubicBezTo>
                <a:cubicBezTo>
                  <a:pt x="3086971" y="1697436"/>
                  <a:pt x="2791019" y="1782696"/>
                  <a:pt x="2645648" y="1831144"/>
                </a:cubicBezTo>
                <a:cubicBezTo>
                  <a:pt x="2611144" y="1912943"/>
                  <a:pt x="2548290" y="2065620"/>
                  <a:pt x="2488597" y="2250164"/>
                </a:cubicBezTo>
                <a:cubicBezTo>
                  <a:pt x="2407118" y="2502075"/>
                  <a:pt x="2356132" y="2781083"/>
                  <a:pt x="2192344" y="2729105"/>
                </a:cubicBezTo>
                <a:cubicBezTo>
                  <a:pt x="2004037" y="2669339"/>
                  <a:pt x="2105513" y="2404027"/>
                  <a:pt x="2225241" y="2190029"/>
                </a:cubicBezTo>
                <a:cubicBezTo>
                  <a:pt x="2299654" y="2057034"/>
                  <a:pt x="2376666" y="1965811"/>
                  <a:pt x="2446103" y="1900714"/>
                </a:cubicBezTo>
                <a:cubicBezTo>
                  <a:pt x="2330348" y="1942417"/>
                  <a:pt x="2212603" y="1986405"/>
                  <a:pt x="2091014" y="2035154"/>
                </a:cubicBezTo>
                <a:cubicBezTo>
                  <a:pt x="2025046" y="2061595"/>
                  <a:pt x="1958803" y="2089369"/>
                  <a:pt x="1892648" y="2117149"/>
                </a:cubicBezTo>
                <a:cubicBezTo>
                  <a:pt x="1864191" y="2176172"/>
                  <a:pt x="1760879" y="2393190"/>
                  <a:pt x="1745120" y="2487401"/>
                </a:cubicBezTo>
                <a:cubicBezTo>
                  <a:pt x="1717527" y="2652375"/>
                  <a:pt x="1702881" y="2818741"/>
                  <a:pt x="1578157" y="2809606"/>
                </a:cubicBezTo>
                <a:cubicBezTo>
                  <a:pt x="1454995" y="2800592"/>
                  <a:pt x="1451901" y="2638417"/>
                  <a:pt x="1540258" y="2464885"/>
                </a:cubicBezTo>
                <a:cubicBezTo>
                  <a:pt x="1595175" y="2357018"/>
                  <a:pt x="1710616" y="2222832"/>
                  <a:pt x="1793026" y="2151312"/>
                </a:cubicBezTo>
                <a:cubicBezTo>
                  <a:pt x="1635962" y="2218064"/>
                  <a:pt x="1530795" y="2276243"/>
                  <a:pt x="1375384" y="2348700"/>
                </a:cubicBezTo>
                <a:cubicBezTo>
                  <a:pt x="1342427" y="2414006"/>
                  <a:pt x="1296116" y="2520673"/>
                  <a:pt x="1279667" y="2643400"/>
                </a:cubicBezTo>
                <a:cubicBezTo>
                  <a:pt x="1261417" y="2779623"/>
                  <a:pt x="1217389" y="2908190"/>
                  <a:pt x="1118846" y="2875949"/>
                </a:cubicBezTo>
                <a:cubicBezTo>
                  <a:pt x="994819" y="2835384"/>
                  <a:pt x="1047781" y="2664175"/>
                  <a:pt x="1121357" y="2534556"/>
                </a:cubicBezTo>
                <a:cubicBezTo>
                  <a:pt x="1143384" y="2495759"/>
                  <a:pt x="1184043" y="2456205"/>
                  <a:pt x="1227536" y="2418620"/>
                </a:cubicBezTo>
                <a:cubicBezTo>
                  <a:pt x="1162592" y="2449702"/>
                  <a:pt x="1096202" y="2479424"/>
                  <a:pt x="1032143" y="2511076"/>
                </a:cubicBezTo>
                <a:cubicBezTo>
                  <a:pt x="999031" y="2527444"/>
                  <a:pt x="973488" y="2541106"/>
                  <a:pt x="941971" y="2556959"/>
                </a:cubicBezTo>
                <a:cubicBezTo>
                  <a:pt x="943290" y="2635397"/>
                  <a:pt x="944563" y="3112530"/>
                  <a:pt x="765230" y="3134049"/>
                </a:cubicBezTo>
                <a:cubicBezTo>
                  <a:pt x="658462" y="3146860"/>
                  <a:pt x="618734" y="2992890"/>
                  <a:pt x="685995" y="2870089"/>
                </a:cubicBezTo>
                <a:cubicBezTo>
                  <a:pt x="740684" y="2770240"/>
                  <a:pt x="820328" y="2648222"/>
                  <a:pt x="870618" y="2588576"/>
                </a:cubicBezTo>
                <a:cubicBezTo>
                  <a:pt x="803331" y="2622665"/>
                  <a:pt x="762216" y="2647586"/>
                  <a:pt x="703635" y="2678326"/>
                </a:cubicBezTo>
                <a:cubicBezTo>
                  <a:pt x="669533" y="2696222"/>
                  <a:pt x="578992" y="2742948"/>
                  <a:pt x="578350" y="2743933"/>
                </a:cubicBezTo>
                <a:cubicBezTo>
                  <a:pt x="541742" y="2799487"/>
                  <a:pt x="493863" y="2953370"/>
                  <a:pt x="416724" y="3078830"/>
                </a:cubicBezTo>
                <a:cubicBezTo>
                  <a:pt x="329821" y="3220162"/>
                  <a:pt x="243091" y="3348649"/>
                  <a:pt x="151238" y="3286525"/>
                </a:cubicBezTo>
                <a:cubicBezTo>
                  <a:pt x="101671" y="3253005"/>
                  <a:pt x="121402" y="3049000"/>
                  <a:pt x="225410" y="2932501"/>
                </a:cubicBezTo>
                <a:cubicBezTo>
                  <a:pt x="329419" y="2815995"/>
                  <a:pt x="553543" y="2661369"/>
                  <a:pt x="555873" y="2660076"/>
                </a:cubicBezTo>
                <a:cubicBezTo>
                  <a:pt x="497935" y="2663613"/>
                  <a:pt x="435014" y="2668421"/>
                  <a:pt x="413268" y="2672567"/>
                </a:cubicBezTo>
                <a:cubicBezTo>
                  <a:pt x="275091" y="2698880"/>
                  <a:pt x="-2257" y="2776575"/>
                  <a:pt x="14" y="2591892"/>
                </a:cubicBezTo>
                <a:cubicBezTo>
                  <a:pt x="201" y="2577057"/>
                  <a:pt x="2599" y="2564259"/>
                  <a:pt x="6617" y="2553101"/>
                </a:cubicBezTo>
                <a:close/>
              </a:path>
            </a:pathLst>
          </a:custGeom>
          <a:blipFill rotWithShape="0">
            <a:blip r:embed="rId8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203" name="Google Shape;114;p5"/>
          <p:cNvGrpSpPr/>
          <p:nvPr/>
        </p:nvGrpSpPr>
        <p:grpSpPr>
          <a:xfrm>
            <a:off x="9750240" y="-73800"/>
            <a:ext cx="2494800" cy="2468520"/>
            <a:chOff x="9750240" y="-73800"/>
            <a:chExt cx="2494800" cy="2468520"/>
          </a:xfrm>
        </p:grpSpPr>
        <p:sp>
          <p:nvSpPr>
            <p:cNvPr id="204" name="Google Shape;115;p5"/>
            <p:cNvSpPr/>
            <p:nvPr/>
          </p:nvSpPr>
          <p:spPr>
            <a:xfrm>
              <a:off x="9750240" y="-73800"/>
              <a:ext cx="2494800" cy="2468520"/>
            </a:xfrm>
            <a:custGeom>
              <a:avLst/>
              <a:gdLst>
                <a:gd name="textAreaLeft" fmla="*/ 0 w 2494800"/>
                <a:gd name="textAreaRight" fmla="*/ 2495880 w 2494800"/>
                <a:gd name="textAreaTop" fmla="*/ 0 h 2468520"/>
                <a:gd name="textAreaBottom" fmla="*/ 2469600 h 2468520"/>
              </a:gdLst>
              <a:ahLst/>
              <a:rect l="textAreaLeft" t="textAreaTop" r="textAreaRight" b="textAreaBottom"/>
              <a:pathLst>
                <a:path w="3396049" h="2523273">
                  <a:moveTo>
                    <a:pt x="3396050" y="2523274"/>
                  </a:moveTo>
                  <a:cubicBezTo>
                    <a:pt x="3396050" y="2523274"/>
                    <a:pt x="2776352" y="2462409"/>
                    <a:pt x="2264680" y="2430296"/>
                  </a:cubicBezTo>
                  <a:cubicBezTo>
                    <a:pt x="1660386" y="2392363"/>
                    <a:pt x="1567629" y="2140411"/>
                    <a:pt x="1071228" y="2196119"/>
                  </a:cubicBezTo>
                  <a:cubicBezTo>
                    <a:pt x="481413" y="2262315"/>
                    <a:pt x="0" y="1883364"/>
                    <a:pt x="0" y="1573622"/>
                  </a:cubicBezTo>
                  <a:cubicBezTo>
                    <a:pt x="0" y="1353570"/>
                    <a:pt x="232369" y="1240500"/>
                    <a:pt x="565906" y="1007971"/>
                  </a:cubicBezTo>
                  <a:cubicBezTo>
                    <a:pt x="748413" y="880729"/>
                    <a:pt x="816417" y="443036"/>
                    <a:pt x="1365506" y="285798"/>
                  </a:cubicBezTo>
                  <a:cubicBezTo>
                    <a:pt x="1748656" y="176089"/>
                    <a:pt x="1959687" y="257776"/>
                    <a:pt x="2564116" y="180150"/>
                  </a:cubicBezTo>
                  <a:cubicBezTo>
                    <a:pt x="3259559" y="90827"/>
                    <a:pt x="3396050" y="0"/>
                    <a:pt x="3396050" y="0"/>
                  </a:cubicBezTo>
                </a:path>
              </a:pathLst>
            </a:custGeom>
            <a:noFill/>
            <a:ln cap="rnd" w="19050">
              <a:solidFill>
                <a:srgbClr val="c3af9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05" name="Google Shape;116;p5"/>
            <p:cNvSpPr/>
            <p:nvPr/>
          </p:nvSpPr>
          <p:spPr>
            <a:xfrm>
              <a:off x="10079280" y="76320"/>
              <a:ext cx="2165400" cy="2045880"/>
            </a:xfrm>
            <a:custGeom>
              <a:avLst/>
              <a:gdLst>
                <a:gd name="textAreaLeft" fmla="*/ 0 w 2165400"/>
                <a:gd name="textAreaRight" fmla="*/ 2166480 w 2165400"/>
                <a:gd name="textAreaTop" fmla="*/ 0 h 2045880"/>
                <a:gd name="textAreaBottom" fmla="*/ 2046960 h 2045880"/>
              </a:gdLst>
              <a:ahLst/>
              <a:rect l="textAreaLeft" t="textAreaTop" r="textAreaRight" b="textAreaBottom"/>
              <a:pathLst>
                <a:path w="2948183" h="2051595">
                  <a:moveTo>
                    <a:pt x="2948184" y="1978529"/>
                  </a:moveTo>
                  <a:cubicBezTo>
                    <a:pt x="2948184" y="1978529"/>
                    <a:pt x="2471874" y="2081030"/>
                    <a:pt x="2173310" y="2043224"/>
                  </a:cubicBezTo>
                  <a:cubicBezTo>
                    <a:pt x="1890886" y="2007454"/>
                    <a:pt x="1608999" y="1887472"/>
                    <a:pt x="1250159" y="1817694"/>
                  </a:cubicBezTo>
                  <a:cubicBezTo>
                    <a:pt x="709958" y="1712647"/>
                    <a:pt x="75258" y="2028369"/>
                    <a:pt x="4675" y="1509874"/>
                  </a:cubicBezTo>
                  <a:cubicBezTo>
                    <a:pt x="-65271" y="996080"/>
                    <a:pt x="669640" y="1057186"/>
                    <a:pt x="871027" y="875422"/>
                  </a:cubicBezTo>
                  <a:cubicBezTo>
                    <a:pt x="1119362" y="651298"/>
                    <a:pt x="1048437" y="488407"/>
                    <a:pt x="1257057" y="359217"/>
                  </a:cubicBezTo>
                  <a:cubicBezTo>
                    <a:pt x="1367161" y="291032"/>
                    <a:pt x="1727473" y="281281"/>
                    <a:pt x="2122880" y="226303"/>
                  </a:cubicBezTo>
                  <a:cubicBezTo>
                    <a:pt x="2336656" y="196587"/>
                    <a:pt x="2535833" y="-13342"/>
                    <a:pt x="2948184" y="670"/>
                  </a:cubicBezTo>
                </a:path>
              </a:pathLst>
            </a:custGeom>
            <a:noFill/>
            <a:ln cap="rnd" w="19050">
              <a:solidFill>
                <a:srgbClr val="c3af9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06" name="Google Shape;117;p5"/>
            <p:cNvSpPr/>
            <p:nvPr/>
          </p:nvSpPr>
          <p:spPr>
            <a:xfrm>
              <a:off x="10497960" y="302400"/>
              <a:ext cx="1746720" cy="1498320"/>
            </a:xfrm>
            <a:custGeom>
              <a:avLst/>
              <a:gdLst>
                <a:gd name="textAreaLeft" fmla="*/ 0 w 1746720"/>
                <a:gd name="textAreaRight" fmla="*/ 1747800 w 1746720"/>
                <a:gd name="textAreaTop" fmla="*/ 0 h 1498320"/>
                <a:gd name="textAreaBottom" fmla="*/ 1499400 h 1498320"/>
              </a:gdLst>
              <a:ahLst/>
              <a:rect l="textAreaLeft" t="textAreaTop" r="textAreaRight" b="textAreaBottom"/>
              <a:pathLst>
                <a:path w="2378432" h="1455012">
                  <a:moveTo>
                    <a:pt x="2378433" y="1401835"/>
                  </a:moveTo>
                  <a:cubicBezTo>
                    <a:pt x="2378433" y="1401835"/>
                    <a:pt x="2149253" y="1448046"/>
                    <a:pt x="1885782" y="1454803"/>
                  </a:cubicBezTo>
                  <a:cubicBezTo>
                    <a:pt x="1610457" y="1461862"/>
                    <a:pt x="1308813" y="1287640"/>
                    <a:pt x="967252" y="1309145"/>
                  </a:cubicBezTo>
                  <a:cubicBezTo>
                    <a:pt x="553896" y="1335164"/>
                    <a:pt x="48655" y="1449084"/>
                    <a:pt x="1506" y="1257556"/>
                  </a:cubicBezTo>
                  <a:cubicBezTo>
                    <a:pt x="-34592" y="1110973"/>
                    <a:pt x="588053" y="850107"/>
                    <a:pt x="796672" y="785907"/>
                  </a:cubicBezTo>
                  <a:cubicBezTo>
                    <a:pt x="1048356" y="708440"/>
                    <a:pt x="935105" y="424161"/>
                    <a:pt x="1230790" y="220698"/>
                  </a:cubicBezTo>
                  <a:cubicBezTo>
                    <a:pt x="1513347" y="26243"/>
                    <a:pt x="2378433" y="0"/>
                    <a:pt x="2378433" y="0"/>
                  </a:cubicBezTo>
                </a:path>
              </a:pathLst>
            </a:custGeom>
            <a:noFill/>
            <a:ln cap="rnd" w="19050">
              <a:solidFill>
                <a:srgbClr val="c3af9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07" name="Google Shape;118;p5"/>
            <p:cNvSpPr/>
            <p:nvPr/>
          </p:nvSpPr>
          <p:spPr>
            <a:xfrm>
              <a:off x="10836720" y="542160"/>
              <a:ext cx="1408320" cy="1003320"/>
            </a:xfrm>
            <a:custGeom>
              <a:avLst/>
              <a:gdLst>
                <a:gd name="textAreaLeft" fmla="*/ 0 w 1408320"/>
                <a:gd name="textAreaRight" fmla="*/ 1409400 w 1408320"/>
                <a:gd name="textAreaTop" fmla="*/ 0 h 1003320"/>
                <a:gd name="textAreaBottom" fmla="*/ 1004400 h 1003320"/>
              </a:gdLst>
              <a:ahLst/>
              <a:rect l="textAreaLeft" t="textAreaTop" r="textAreaRight" b="textAreaBottom"/>
              <a:pathLst>
                <a:path w="1917577" h="995897">
                  <a:moveTo>
                    <a:pt x="1917578" y="844164"/>
                  </a:moveTo>
                  <a:cubicBezTo>
                    <a:pt x="1917578" y="844164"/>
                    <a:pt x="1546482" y="922260"/>
                    <a:pt x="1424793" y="929815"/>
                  </a:cubicBezTo>
                  <a:cubicBezTo>
                    <a:pt x="1273501" y="939218"/>
                    <a:pt x="1136677" y="857826"/>
                    <a:pt x="909505" y="888198"/>
                  </a:cubicBezTo>
                  <a:cubicBezTo>
                    <a:pt x="481482" y="945399"/>
                    <a:pt x="33503" y="1079606"/>
                    <a:pt x="619" y="921390"/>
                  </a:cubicBezTo>
                  <a:cubicBezTo>
                    <a:pt x="-21616" y="814307"/>
                    <a:pt x="561515" y="789119"/>
                    <a:pt x="690170" y="627916"/>
                  </a:cubicBezTo>
                  <a:cubicBezTo>
                    <a:pt x="777636" y="518328"/>
                    <a:pt x="802483" y="345833"/>
                    <a:pt x="982304" y="252065"/>
                  </a:cubicBezTo>
                  <a:cubicBezTo>
                    <a:pt x="1354806" y="57864"/>
                    <a:pt x="1337460" y="233487"/>
                    <a:pt x="1912152" y="0"/>
                  </a:cubicBezTo>
                </a:path>
              </a:pathLst>
            </a:custGeom>
            <a:noFill/>
            <a:ln cap="rnd" w="19050">
              <a:solidFill>
                <a:srgbClr val="c3af9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08" name="Google Shape;119;p5"/>
            <p:cNvSpPr/>
            <p:nvPr/>
          </p:nvSpPr>
          <p:spPr>
            <a:xfrm>
              <a:off x="11448720" y="831960"/>
              <a:ext cx="795960" cy="500760"/>
            </a:xfrm>
            <a:custGeom>
              <a:avLst/>
              <a:gdLst>
                <a:gd name="textAreaLeft" fmla="*/ 0 w 795960"/>
                <a:gd name="textAreaRight" fmla="*/ 797040 w 795960"/>
                <a:gd name="textAreaTop" fmla="*/ 0 h 500760"/>
                <a:gd name="textAreaBottom" fmla="*/ 501840 h 500760"/>
              </a:gdLst>
              <a:ahLst/>
              <a:rect l="textAreaLeft" t="textAreaTop" r="textAreaRight" b="textAreaBottom"/>
              <a:pathLst>
                <a:path w="1084754" h="522746">
                  <a:moveTo>
                    <a:pt x="1084755" y="240432"/>
                  </a:moveTo>
                  <a:cubicBezTo>
                    <a:pt x="1084755" y="240432"/>
                    <a:pt x="936678" y="338192"/>
                    <a:pt x="728795" y="377659"/>
                  </a:cubicBezTo>
                  <a:cubicBezTo>
                    <a:pt x="606168" y="400932"/>
                    <a:pt x="464722" y="373802"/>
                    <a:pt x="355288" y="428806"/>
                  </a:cubicBezTo>
                  <a:cubicBezTo>
                    <a:pt x="169640" y="522133"/>
                    <a:pt x="32413" y="553436"/>
                    <a:pt x="3213" y="488258"/>
                  </a:cubicBezTo>
                  <a:cubicBezTo>
                    <a:pt x="-21700" y="432677"/>
                    <a:pt x="102667" y="436528"/>
                    <a:pt x="223754" y="360548"/>
                  </a:cubicBezTo>
                  <a:cubicBezTo>
                    <a:pt x="341559" y="286637"/>
                    <a:pt x="453604" y="132861"/>
                    <a:pt x="606168" y="80595"/>
                  </a:cubicBezTo>
                  <a:cubicBezTo>
                    <a:pt x="857048" y="-5337"/>
                    <a:pt x="1084755" y="67"/>
                    <a:pt x="1084755" y="67"/>
                  </a:cubicBezTo>
                </a:path>
              </a:pathLst>
            </a:custGeom>
            <a:noFill/>
            <a:ln cap="rnd" w="19050">
              <a:solidFill>
                <a:srgbClr val="c3af9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09" name="Google Shape;120;p5"/>
          <p:cNvSpPr/>
          <p:nvPr/>
        </p:nvSpPr>
        <p:spPr>
          <a:xfrm>
            <a:off x="9936000" y="4840200"/>
            <a:ext cx="2825640" cy="2667240"/>
          </a:xfrm>
          <a:custGeom>
            <a:avLst/>
            <a:gdLst>
              <a:gd name="textAreaLeft" fmla="*/ 0 w 2825640"/>
              <a:gd name="textAreaRight" fmla="*/ 2826720 w 2825640"/>
              <a:gd name="textAreaTop" fmla="*/ 0 h 2667240"/>
              <a:gd name="textAreaBottom" fmla="*/ 2668320 h 2667240"/>
            </a:gdLst>
            <a:ahLst/>
            <a:rect l="textAreaLeft" t="textAreaTop" r="textAreaRight" b="textAreaBottom"/>
            <a:pathLst>
              <a:path w="3436818" h="3244341">
                <a:moveTo>
                  <a:pt x="2217464" y="3244167"/>
                </a:moveTo>
                <a:cubicBezTo>
                  <a:pt x="2403983" y="3254012"/>
                  <a:pt x="2617157" y="2846617"/>
                  <a:pt x="2760077" y="2522744"/>
                </a:cubicBezTo>
                <a:cubicBezTo>
                  <a:pt x="2881164" y="2248310"/>
                  <a:pt x="3344882" y="2193560"/>
                  <a:pt x="3429669" y="1722581"/>
                </a:cubicBezTo>
                <a:cubicBezTo>
                  <a:pt x="3477756" y="1455200"/>
                  <a:pt x="3267529" y="1206048"/>
                  <a:pt x="3267529" y="1206048"/>
                </a:cubicBezTo>
                <a:cubicBezTo>
                  <a:pt x="3267529" y="1206048"/>
                  <a:pt x="3044777" y="1930873"/>
                  <a:pt x="2853972" y="1753677"/>
                </a:cubicBezTo>
                <a:cubicBezTo>
                  <a:pt x="2698194" y="1609016"/>
                  <a:pt x="3150259" y="1263169"/>
                  <a:pt x="3007541" y="902796"/>
                </a:cubicBezTo>
                <a:cubicBezTo>
                  <a:pt x="2864822" y="542416"/>
                  <a:pt x="2282963" y="312097"/>
                  <a:pt x="2282963" y="312097"/>
                </a:cubicBezTo>
                <a:cubicBezTo>
                  <a:pt x="2282963" y="312097"/>
                  <a:pt x="2609589" y="1315066"/>
                  <a:pt x="2179625" y="1336317"/>
                </a:cubicBezTo>
                <a:cubicBezTo>
                  <a:pt x="1811275" y="1354520"/>
                  <a:pt x="2089279" y="720918"/>
                  <a:pt x="1990494" y="403736"/>
                </a:cubicBezTo>
                <a:cubicBezTo>
                  <a:pt x="1929750" y="208724"/>
                  <a:pt x="1190104" y="-85011"/>
                  <a:pt x="1018720" y="23291"/>
                </a:cubicBezTo>
                <a:cubicBezTo>
                  <a:pt x="911497" y="91040"/>
                  <a:pt x="1485989" y="644402"/>
                  <a:pt x="1270604" y="737052"/>
                </a:cubicBezTo>
                <a:cubicBezTo>
                  <a:pt x="1059976" y="827666"/>
                  <a:pt x="953556" y="366432"/>
                  <a:pt x="772463" y="219976"/>
                </a:cubicBezTo>
                <a:cubicBezTo>
                  <a:pt x="708905" y="168574"/>
                  <a:pt x="624989" y="158529"/>
                  <a:pt x="531294" y="170229"/>
                </a:cubicBezTo>
                <a:cubicBezTo>
                  <a:pt x="437599" y="181922"/>
                  <a:pt x="353213" y="224892"/>
                  <a:pt x="353213" y="224892"/>
                </a:cubicBezTo>
                <a:cubicBezTo>
                  <a:pt x="353213" y="224892"/>
                  <a:pt x="360178" y="316209"/>
                  <a:pt x="321133" y="429219"/>
                </a:cubicBezTo>
                <a:cubicBezTo>
                  <a:pt x="286776" y="528439"/>
                  <a:pt x="194522" y="581963"/>
                  <a:pt x="296420" y="699789"/>
                </a:cubicBezTo>
                <a:cubicBezTo>
                  <a:pt x="514417" y="951793"/>
                  <a:pt x="1225532" y="1160420"/>
                  <a:pt x="1214013" y="1277233"/>
                </a:cubicBezTo>
                <a:cubicBezTo>
                  <a:pt x="1203364" y="1385059"/>
                  <a:pt x="893683" y="1393605"/>
                  <a:pt x="605365" y="1296722"/>
                </a:cubicBezTo>
                <a:cubicBezTo>
                  <a:pt x="317048" y="1199840"/>
                  <a:pt x="60791" y="889709"/>
                  <a:pt x="60791" y="889709"/>
                </a:cubicBezTo>
                <a:cubicBezTo>
                  <a:pt x="60791" y="889709"/>
                  <a:pt x="-14614" y="973198"/>
                  <a:pt x="2538" y="1079061"/>
                </a:cubicBezTo>
                <a:cubicBezTo>
                  <a:pt x="19696" y="1184925"/>
                  <a:pt x="129411" y="1313131"/>
                  <a:pt x="129411" y="1313131"/>
                </a:cubicBezTo>
                <a:cubicBezTo>
                  <a:pt x="129411" y="1313131"/>
                  <a:pt x="56832" y="1536156"/>
                  <a:pt x="253022" y="1660283"/>
                </a:cubicBezTo>
                <a:cubicBezTo>
                  <a:pt x="697855" y="1941676"/>
                  <a:pt x="1603860" y="1766187"/>
                  <a:pt x="1578947" y="2020235"/>
                </a:cubicBezTo>
                <a:cubicBezTo>
                  <a:pt x="1570040" y="2110936"/>
                  <a:pt x="1347490" y="2179576"/>
                  <a:pt x="1084622" y="2147135"/>
                </a:cubicBezTo>
                <a:cubicBezTo>
                  <a:pt x="733149" y="2103750"/>
                  <a:pt x="319325" y="1935775"/>
                  <a:pt x="319325" y="1935775"/>
                </a:cubicBezTo>
                <a:cubicBezTo>
                  <a:pt x="319325" y="1935775"/>
                  <a:pt x="227573" y="2218829"/>
                  <a:pt x="614139" y="2334577"/>
                </a:cubicBezTo>
                <a:cubicBezTo>
                  <a:pt x="1000705" y="2450333"/>
                  <a:pt x="1862040" y="2313173"/>
                  <a:pt x="1883605" y="2391859"/>
                </a:cubicBezTo>
                <a:cubicBezTo>
                  <a:pt x="1907180" y="2478153"/>
                  <a:pt x="1558454" y="2500388"/>
                  <a:pt x="1306837" y="2596139"/>
                </a:cubicBezTo>
                <a:cubicBezTo>
                  <a:pt x="1045442" y="2695594"/>
                  <a:pt x="789005" y="2639805"/>
                  <a:pt x="789005" y="2639805"/>
                </a:cubicBezTo>
                <a:cubicBezTo>
                  <a:pt x="789005" y="2639805"/>
                  <a:pt x="888526" y="2729348"/>
                  <a:pt x="1016042" y="2841728"/>
                </a:cubicBezTo>
                <a:cubicBezTo>
                  <a:pt x="1122997" y="2935959"/>
                  <a:pt x="1244016" y="3052424"/>
                  <a:pt x="1395844" y="3084236"/>
                </a:cubicBezTo>
                <a:cubicBezTo>
                  <a:pt x="1728631" y="3153954"/>
                  <a:pt x="2045277" y="2762432"/>
                  <a:pt x="2140445" y="2904950"/>
                </a:cubicBezTo>
                <a:cubicBezTo>
                  <a:pt x="2245994" y="3062939"/>
                  <a:pt x="1886553" y="3179136"/>
                  <a:pt x="1886553" y="3179136"/>
                </a:cubicBezTo>
                <a:cubicBezTo>
                  <a:pt x="1886553" y="3179136"/>
                  <a:pt x="2030945" y="3234388"/>
                  <a:pt x="2217464" y="3244167"/>
                </a:cubicBezTo>
                <a:close/>
                <a:moveTo>
                  <a:pt x="1988753" y="2352305"/>
                </a:moveTo>
                <a:cubicBezTo>
                  <a:pt x="1892580" y="2340063"/>
                  <a:pt x="1800091" y="2293523"/>
                  <a:pt x="1815829" y="2220563"/>
                </a:cubicBezTo>
                <a:cubicBezTo>
                  <a:pt x="1839404" y="2110902"/>
                  <a:pt x="2183375" y="2184940"/>
                  <a:pt x="2184246" y="2278167"/>
                </a:cubicBezTo>
                <a:cubicBezTo>
                  <a:pt x="2184848" y="2342474"/>
                  <a:pt x="2084926" y="2364541"/>
                  <a:pt x="1988753" y="2352305"/>
                </a:cubicBezTo>
                <a:close/>
                <a:moveTo>
                  <a:pt x="2213044" y="1896041"/>
                </a:moveTo>
                <a:cubicBezTo>
                  <a:pt x="2086801" y="1891372"/>
                  <a:pt x="2054721" y="1516453"/>
                  <a:pt x="2180696" y="1501779"/>
                </a:cubicBezTo>
                <a:cubicBezTo>
                  <a:pt x="2340761" y="1483120"/>
                  <a:pt x="2350003" y="1901111"/>
                  <a:pt x="2213044" y="1896041"/>
                </a:cubicBezTo>
                <a:close/>
                <a:moveTo>
                  <a:pt x="1721331" y="1158658"/>
                </a:moveTo>
                <a:cubicBezTo>
                  <a:pt x="1636476" y="1155095"/>
                  <a:pt x="1569772" y="929779"/>
                  <a:pt x="1644044" y="876462"/>
                </a:cubicBezTo>
                <a:cubicBezTo>
                  <a:pt x="1751535" y="799303"/>
                  <a:pt x="1839404" y="1082631"/>
                  <a:pt x="1758434" y="1145485"/>
                </a:cubicBezTo>
                <a:cubicBezTo>
                  <a:pt x="1745910" y="1155182"/>
                  <a:pt x="1733453" y="1159160"/>
                  <a:pt x="1721331" y="1158658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0" name="Google Shape;121;p5"/>
          <p:cNvSpPr/>
          <p:nvPr/>
        </p:nvSpPr>
        <p:spPr>
          <a:xfrm>
            <a:off x="9936000" y="4840200"/>
            <a:ext cx="2825640" cy="2667240"/>
          </a:xfrm>
          <a:custGeom>
            <a:avLst/>
            <a:gdLst>
              <a:gd name="textAreaLeft" fmla="*/ 0 w 2825640"/>
              <a:gd name="textAreaRight" fmla="*/ 2826720 w 2825640"/>
              <a:gd name="textAreaTop" fmla="*/ 0 h 2667240"/>
              <a:gd name="textAreaBottom" fmla="*/ 2668320 h 2667240"/>
            </a:gdLst>
            <a:ahLst/>
            <a:rect l="textAreaLeft" t="textAreaTop" r="textAreaRight" b="textAreaBottom"/>
            <a:pathLst>
              <a:path w="3436818" h="3244341">
                <a:moveTo>
                  <a:pt x="2217464" y="3244167"/>
                </a:moveTo>
                <a:cubicBezTo>
                  <a:pt x="2403983" y="3254012"/>
                  <a:pt x="2617157" y="2846617"/>
                  <a:pt x="2760077" y="2522744"/>
                </a:cubicBezTo>
                <a:cubicBezTo>
                  <a:pt x="2881164" y="2248310"/>
                  <a:pt x="3344882" y="2193560"/>
                  <a:pt x="3429669" y="1722581"/>
                </a:cubicBezTo>
                <a:cubicBezTo>
                  <a:pt x="3477756" y="1455200"/>
                  <a:pt x="3267529" y="1206048"/>
                  <a:pt x="3267529" y="1206048"/>
                </a:cubicBezTo>
                <a:cubicBezTo>
                  <a:pt x="3267529" y="1206048"/>
                  <a:pt x="3044777" y="1930873"/>
                  <a:pt x="2853972" y="1753677"/>
                </a:cubicBezTo>
                <a:cubicBezTo>
                  <a:pt x="2698194" y="1609016"/>
                  <a:pt x="3150259" y="1263169"/>
                  <a:pt x="3007541" y="902796"/>
                </a:cubicBezTo>
                <a:cubicBezTo>
                  <a:pt x="2864822" y="542416"/>
                  <a:pt x="2282963" y="312097"/>
                  <a:pt x="2282963" y="312097"/>
                </a:cubicBezTo>
                <a:cubicBezTo>
                  <a:pt x="2282963" y="312097"/>
                  <a:pt x="2609589" y="1315066"/>
                  <a:pt x="2179625" y="1336317"/>
                </a:cubicBezTo>
                <a:cubicBezTo>
                  <a:pt x="1811275" y="1354520"/>
                  <a:pt x="2089279" y="720918"/>
                  <a:pt x="1990494" y="403736"/>
                </a:cubicBezTo>
                <a:cubicBezTo>
                  <a:pt x="1929750" y="208724"/>
                  <a:pt x="1190104" y="-85011"/>
                  <a:pt x="1018720" y="23291"/>
                </a:cubicBezTo>
                <a:cubicBezTo>
                  <a:pt x="911497" y="91040"/>
                  <a:pt x="1485989" y="644402"/>
                  <a:pt x="1270604" y="737052"/>
                </a:cubicBezTo>
                <a:cubicBezTo>
                  <a:pt x="1059976" y="827666"/>
                  <a:pt x="953556" y="366432"/>
                  <a:pt x="772463" y="219976"/>
                </a:cubicBezTo>
                <a:cubicBezTo>
                  <a:pt x="708905" y="168574"/>
                  <a:pt x="624989" y="158529"/>
                  <a:pt x="531294" y="170229"/>
                </a:cubicBezTo>
                <a:cubicBezTo>
                  <a:pt x="437599" y="181922"/>
                  <a:pt x="353213" y="224892"/>
                  <a:pt x="353213" y="224892"/>
                </a:cubicBezTo>
                <a:cubicBezTo>
                  <a:pt x="353213" y="224892"/>
                  <a:pt x="360178" y="316209"/>
                  <a:pt x="321133" y="429219"/>
                </a:cubicBezTo>
                <a:cubicBezTo>
                  <a:pt x="286776" y="528439"/>
                  <a:pt x="194522" y="581963"/>
                  <a:pt x="296420" y="699789"/>
                </a:cubicBezTo>
                <a:cubicBezTo>
                  <a:pt x="514417" y="951793"/>
                  <a:pt x="1225532" y="1160420"/>
                  <a:pt x="1214013" y="1277233"/>
                </a:cubicBezTo>
                <a:cubicBezTo>
                  <a:pt x="1203364" y="1385059"/>
                  <a:pt x="893683" y="1393605"/>
                  <a:pt x="605365" y="1296722"/>
                </a:cubicBezTo>
                <a:cubicBezTo>
                  <a:pt x="317048" y="1199840"/>
                  <a:pt x="60791" y="889709"/>
                  <a:pt x="60791" y="889709"/>
                </a:cubicBezTo>
                <a:cubicBezTo>
                  <a:pt x="60791" y="889709"/>
                  <a:pt x="-14614" y="973198"/>
                  <a:pt x="2538" y="1079061"/>
                </a:cubicBezTo>
                <a:cubicBezTo>
                  <a:pt x="19696" y="1184925"/>
                  <a:pt x="129411" y="1313131"/>
                  <a:pt x="129411" y="1313131"/>
                </a:cubicBezTo>
                <a:cubicBezTo>
                  <a:pt x="129411" y="1313131"/>
                  <a:pt x="56832" y="1536156"/>
                  <a:pt x="253022" y="1660283"/>
                </a:cubicBezTo>
                <a:cubicBezTo>
                  <a:pt x="697855" y="1941676"/>
                  <a:pt x="1603860" y="1766187"/>
                  <a:pt x="1578947" y="2020235"/>
                </a:cubicBezTo>
                <a:cubicBezTo>
                  <a:pt x="1570040" y="2110936"/>
                  <a:pt x="1347490" y="2179576"/>
                  <a:pt x="1084622" y="2147135"/>
                </a:cubicBezTo>
                <a:cubicBezTo>
                  <a:pt x="733149" y="2103750"/>
                  <a:pt x="319325" y="1935775"/>
                  <a:pt x="319325" y="1935775"/>
                </a:cubicBezTo>
                <a:cubicBezTo>
                  <a:pt x="319325" y="1935775"/>
                  <a:pt x="227573" y="2218829"/>
                  <a:pt x="614139" y="2334577"/>
                </a:cubicBezTo>
                <a:cubicBezTo>
                  <a:pt x="1000705" y="2450333"/>
                  <a:pt x="1862040" y="2313173"/>
                  <a:pt x="1883605" y="2391859"/>
                </a:cubicBezTo>
                <a:cubicBezTo>
                  <a:pt x="1907180" y="2478153"/>
                  <a:pt x="1558454" y="2500388"/>
                  <a:pt x="1306837" y="2596139"/>
                </a:cubicBezTo>
                <a:cubicBezTo>
                  <a:pt x="1045442" y="2695594"/>
                  <a:pt x="789005" y="2639805"/>
                  <a:pt x="789005" y="2639805"/>
                </a:cubicBezTo>
                <a:cubicBezTo>
                  <a:pt x="789005" y="2639805"/>
                  <a:pt x="888526" y="2729348"/>
                  <a:pt x="1016042" y="2841728"/>
                </a:cubicBezTo>
                <a:cubicBezTo>
                  <a:pt x="1122997" y="2935959"/>
                  <a:pt x="1244016" y="3052424"/>
                  <a:pt x="1395844" y="3084236"/>
                </a:cubicBezTo>
                <a:cubicBezTo>
                  <a:pt x="1728631" y="3153954"/>
                  <a:pt x="2045277" y="2762432"/>
                  <a:pt x="2140445" y="2904950"/>
                </a:cubicBezTo>
                <a:cubicBezTo>
                  <a:pt x="2245994" y="3062939"/>
                  <a:pt x="1886553" y="3179136"/>
                  <a:pt x="1886553" y="3179136"/>
                </a:cubicBezTo>
                <a:cubicBezTo>
                  <a:pt x="1886553" y="3179136"/>
                  <a:pt x="2030945" y="3234388"/>
                  <a:pt x="2217464" y="3244167"/>
                </a:cubicBezTo>
                <a:close/>
                <a:moveTo>
                  <a:pt x="1988753" y="2352305"/>
                </a:moveTo>
                <a:cubicBezTo>
                  <a:pt x="1892580" y="2340063"/>
                  <a:pt x="1800091" y="2293523"/>
                  <a:pt x="1815829" y="2220563"/>
                </a:cubicBezTo>
                <a:cubicBezTo>
                  <a:pt x="1839404" y="2110902"/>
                  <a:pt x="2183375" y="2184940"/>
                  <a:pt x="2184246" y="2278167"/>
                </a:cubicBezTo>
                <a:cubicBezTo>
                  <a:pt x="2184848" y="2342474"/>
                  <a:pt x="2084926" y="2364541"/>
                  <a:pt x="1988753" y="2352305"/>
                </a:cubicBezTo>
                <a:close/>
                <a:moveTo>
                  <a:pt x="2213044" y="1896041"/>
                </a:moveTo>
                <a:cubicBezTo>
                  <a:pt x="2086801" y="1891372"/>
                  <a:pt x="2054721" y="1516453"/>
                  <a:pt x="2180696" y="1501779"/>
                </a:cubicBezTo>
                <a:cubicBezTo>
                  <a:pt x="2340761" y="1483120"/>
                  <a:pt x="2350003" y="1901111"/>
                  <a:pt x="2213044" y="1896041"/>
                </a:cubicBezTo>
                <a:close/>
                <a:moveTo>
                  <a:pt x="1721331" y="1158658"/>
                </a:moveTo>
                <a:cubicBezTo>
                  <a:pt x="1636476" y="1155095"/>
                  <a:pt x="1569772" y="929779"/>
                  <a:pt x="1644044" y="876462"/>
                </a:cubicBezTo>
                <a:cubicBezTo>
                  <a:pt x="1751535" y="799303"/>
                  <a:pt x="1839404" y="1082631"/>
                  <a:pt x="1758434" y="1145485"/>
                </a:cubicBezTo>
                <a:cubicBezTo>
                  <a:pt x="1745910" y="1155182"/>
                  <a:pt x="1733453" y="1159160"/>
                  <a:pt x="1721331" y="1158658"/>
                </a:cubicBezTo>
                <a:close/>
              </a:path>
            </a:pathLst>
          </a:custGeom>
          <a:blipFill rotWithShape="0">
            <a:blip r:embed="rId9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1" name="Google Shape;122;p5"/>
          <p:cNvSpPr/>
          <p:nvPr/>
        </p:nvSpPr>
        <p:spPr>
          <a:xfrm rot="5400000">
            <a:off x="-460800" y="6119280"/>
            <a:ext cx="1130400" cy="113400"/>
          </a:xfrm>
          <a:custGeom>
            <a:avLst/>
            <a:gdLst>
              <a:gd name="textAreaLeft" fmla="*/ 0 w 1130400"/>
              <a:gd name="textAreaRight" fmla="*/ 1131480 w 1130400"/>
              <a:gd name="textAreaTop" fmla="*/ 0 h 113400"/>
              <a:gd name="textAreaBottom" fmla="*/ 114480 h 113400"/>
            </a:gdLst>
            <a:ahLst/>
            <a:rect l="textAreaLeft" t="textAreaTop" r="textAreaRight" b="textAreaBottom"/>
            <a:pathLst>
              <a:path w="919793" h="8764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6;p1" descr=""/>
          <p:cNvPicPr/>
          <p:nvPr/>
        </p:nvPicPr>
        <p:blipFill>
          <a:blip r:embed="rId2">
            <a:alphaModFix amt="10000"/>
          </a:blip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51" name="Google Shape;10;p1"/>
          <p:cNvSpPr/>
          <p:nvPr/>
        </p:nvSpPr>
        <p:spPr>
          <a:xfrm rot="5400000">
            <a:off x="-460800" y="6119280"/>
            <a:ext cx="1130400" cy="113400"/>
          </a:xfrm>
          <a:custGeom>
            <a:avLst/>
            <a:gdLst>
              <a:gd name="textAreaLeft" fmla="*/ 0 w 1130400"/>
              <a:gd name="textAreaRight" fmla="*/ 1131480 w 1130400"/>
              <a:gd name="textAreaTop" fmla="*/ 0 h 113400"/>
              <a:gd name="textAreaBottom" fmla="*/ 114480 h 113400"/>
            </a:gdLst>
            <a:ahLst/>
            <a:rect l="textAreaLeft" t="textAreaTop" r="textAreaRight" b="textAreaBottom"/>
            <a:pathLst>
              <a:path w="919793" h="8764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2" name="Google Shape;288;p13"/>
          <p:cNvSpPr/>
          <p:nvPr/>
        </p:nvSpPr>
        <p:spPr>
          <a:xfrm flipH="1">
            <a:off x="-56160" y="4388400"/>
            <a:ext cx="5011560" cy="2466720"/>
          </a:xfrm>
          <a:custGeom>
            <a:avLst/>
            <a:gdLst>
              <a:gd name="textAreaLeft" fmla="*/ -720 w 5011560"/>
              <a:gd name="textAreaRight" fmla="*/ 5011920 w 5011560"/>
              <a:gd name="textAreaTop" fmla="*/ 0 h 2466720"/>
              <a:gd name="textAreaBottom" fmla="*/ 2467800 h 2466720"/>
            </a:gdLst>
            <a:ahLst/>
            <a:rect l="textAreaLeft" t="textAreaTop" r="textAreaRight" b="textAreaBottom"/>
            <a:pathLst>
              <a:path w="6285363" h="3094515">
                <a:moveTo>
                  <a:pt x="6285364" y="64726"/>
                </a:moveTo>
                <a:cubicBezTo>
                  <a:pt x="6140435" y="33738"/>
                  <a:pt x="5667742" y="-143934"/>
                  <a:pt x="4777340" y="266897"/>
                </a:cubicBezTo>
                <a:cubicBezTo>
                  <a:pt x="3641672" y="790904"/>
                  <a:pt x="4051893" y="2200216"/>
                  <a:pt x="2889314" y="1940309"/>
                </a:cubicBezTo>
                <a:cubicBezTo>
                  <a:pt x="1814845" y="1700105"/>
                  <a:pt x="1419606" y="1862748"/>
                  <a:pt x="784411" y="2135936"/>
                </a:cubicBezTo>
                <a:cubicBezTo>
                  <a:pt x="149215" y="2409124"/>
                  <a:pt x="0" y="3094516"/>
                  <a:pt x="0" y="3094516"/>
                </a:cubicBezTo>
                <a:lnTo>
                  <a:pt x="6285364" y="3091435"/>
                </a:lnTo>
                <a:lnTo>
                  <a:pt x="6285364" y="64726"/>
                </a:ln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3" name="Google Shape;289;p13"/>
          <p:cNvSpPr/>
          <p:nvPr/>
        </p:nvSpPr>
        <p:spPr>
          <a:xfrm flipH="1">
            <a:off x="-61560" y="4361040"/>
            <a:ext cx="5011560" cy="2513160"/>
          </a:xfrm>
          <a:custGeom>
            <a:avLst/>
            <a:gdLst>
              <a:gd name="textAreaLeft" fmla="*/ -720 w 5011560"/>
              <a:gd name="textAreaRight" fmla="*/ 5011920 w 5011560"/>
              <a:gd name="textAreaTop" fmla="*/ 0 h 2513160"/>
              <a:gd name="textAreaBottom" fmla="*/ 2514240 h 2513160"/>
            </a:gdLst>
            <a:ahLst/>
            <a:rect l="textAreaLeft" t="textAreaTop" r="textAreaRight" b="textAreaBottom"/>
            <a:pathLst>
              <a:path w="6285363" h="3094515">
                <a:moveTo>
                  <a:pt x="6285364" y="64726"/>
                </a:moveTo>
                <a:cubicBezTo>
                  <a:pt x="6140435" y="33738"/>
                  <a:pt x="5667742" y="-143934"/>
                  <a:pt x="4777340" y="266897"/>
                </a:cubicBezTo>
                <a:cubicBezTo>
                  <a:pt x="3641672" y="790904"/>
                  <a:pt x="4051893" y="2200216"/>
                  <a:pt x="2889314" y="1940309"/>
                </a:cubicBezTo>
                <a:cubicBezTo>
                  <a:pt x="1814845" y="1700105"/>
                  <a:pt x="1419606" y="1862748"/>
                  <a:pt x="784411" y="2135936"/>
                </a:cubicBezTo>
                <a:cubicBezTo>
                  <a:pt x="149215" y="2409124"/>
                  <a:pt x="0" y="3094516"/>
                  <a:pt x="0" y="3094516"/>
                </a:cubicBezTo>
                <a:lnTo>
                  <a:pt x="6285364" y="3091435"/>
                </a:lnTo>
                <a:lnTo>
                  <a:pt x="6285364" y="64726"/>
                </a:lnTo>
                <a:close/>
              </a:path>
            </a:pathLst>
          </a:custGeom>
          <a:blipFill rotWithShape="0">
            <a:blip r:embed="rId3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4" name="Google Shape;290;p13"/>
          <p:cNvSpPr/>
          <p:nvPr/>
        </p:nvSpPr>
        <p:spPr>
          <a:xfrm flipH="1">
            <a:off x="-114120" y="-41760"/>
            <a:ext cx="4465800" cy="1843560"/>
          </a:xfrm>
          <a:custGeom>
            <a:avLst/>
            <a:gdLst>
              <a:gd name="textAreaLeft" fmla="*/ -720 w 4465800"/>
              <a:gd name="textAreaRight" fmla="*/ 4466160 w 4465800"/>
              <a:gd name="textAreaTop" fmla="*/ 0 h 1843560"/>
              <a:gd name="textAreaBottom" fmla="*/ 1844640 h 1843560"/>
            </a:gdLst>
            <a:ahLst/>
            <a:rect l="textAreaLeft" t="textAreaTop" r="textAreaRight" b="textAreaBottom"/>
            <a:pathLst>
              <a:path w="4466875" h="1844654">
                <a:moveTo>
                  <a:pt x="0" y="16241"/>
                </a:moveTo>
                <a:cubicBezTo>
                  <a:pt x="0" y="16241"/>
                  <a:pt x="455943" y="529256"/>
                  <a:pt x="1335950" y="497065"/>
                </a:cubicBezTo>
                <a:cubicBezTo>
                  <a:pt x="1916215" y="475838"/>
                  <a:pt x="2294483" y="1218708"/>
                  <a:pt x="2839507" y="1564307"/>
                </a:cubicBezTo>
                <a:cubicBezTo>
                  <a:pt x="3514725" y="1992457"/>
                  <a:pt x="4466875" y="1802803"/>
                  <a:pt x="4466875" y="1802803"/>
                </a:cubicBezTo>
                <a:lnTo>
                  <a:pt x="4466875" y="0"/>
                </a:lnTo>
                <a:lnTo>
                  <a:pt x="0" y="16241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5" name="Google Shape;291;p13"/>
          <p:cNvSpPr/>
          <p:nvPr/>
        </p:nvSpPr>
        <p:spPr>
          <a:xfrm flipH="1">
            <a:off x="-114120" y="-47160"/>
            <a:ext cx="4465800" cy="1843560"/>
          </a:xfrm>
          <a:custGeom>
            <a:avLst/>
            <a:gdLst>
              <a:gd name="textAreaLeft" fmla="*/ -720 w 4465800"/>
              <a:gd name="textAreaRight" fmla="*/ 4466160 w 4465800"/>
              <a:gd name="textAreaTop" fmla="*/ 0 h 1843560"/>
              <a:gd name="textAreaBottom" fmla="*/ 1844640 h 1843560"/>
            </a:gdLst>
            <a:ahLst/>
            <a:rect l="textAreaLeft" t="textAreaTop" r="textAreaRight" b="textAreaBottom"/>
            <a:pathLst>
              <a:path w="4466875" h="1844654">
                <a:moveTo>
                  <a:pt x="0" y="16241"/>
                </a:moveTo>
                <a:cubicBezTo>
                  <a:pt x="0" y="16241"/>
                  <a:pt x="455943" y="529256"/>
                  <a:pt x="1335950" y="497065"/>
                </a:cubicBezTo>
                <a:cubicBezTo>
                  <a:pt x="1916215" y="475838"/>
                  <a:pt x="2294483" y="1218708"/>
                  <a:pt x="2839507" y="1564307"/>
                </a:cubicBezTo>
                <a:cubicBezTo>
                  <a:pt x="3514725" y="1992457"/>
                  <a:pt x="4466875" y="1802803"/>
                  <a:pt x="4466875" y="1802803"/>
                </a:cubicBezTo>
                <a:lnTo>
                  <a:pt x="4466875" y="0"/>
                </a:lnTo>
                <a:lnTo>
                  <a:pt x="0" y="16241"/>
                </a:lnTo>
                <a:close/>
              </a:path>
            </a:pathLst>
          </a:custGeom>
          <a:blipFill rotWithShape="0">
            <a:blip r:embed="rId4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6" name="Google Shape;292;p13"/>
          <p:cNvSpPr/>
          <p:nvPr/>
        </p:nvSpPr>
        <p:spPr>
          <a:xfrm flipH="1">
            <a:off x="8025120" y="3099600"/>
            <a:ext cx="4192560" cy="3872160"/>
          </a:xfrm>
          <a:custGeom>
            <a:avLst/>
            <a:gdLst>
              <a:gd name="textAreaLeft" fmla="*/ 720 w 4192560"/>
              <a:gd name="textAreaRight" fmla="*/ 4194360 w 4192560"/>
              <a:gd name="textAreaTop" fmla="*/ 0 h 3872160"/>
              <a:gd name="textAreaBottom" fmla="*/ 3873240 h 3872160"/>
            </a:gdLst>
            <a:ahLst/>
            <a:rect l="textAreaLeft" t="textAreaTop" r="textAreaRight" b="textAreaBottom"/>
            <a:pathLst>
              <a:path w="3375288" h="3117375">
                <a:moveTo>
                  <a:pt x="1975" y="98343"/>
                </a:moveTo>
                <a:cubicBezTo>
                  <a:pt x="1975" y="98343"/>
                  <a:pt x="577474" y="-120457"/>
                  <a:pt x="1027019" y="94666"/>
                </a:cubicBezTo>
                <a:cubicBezTo>
                  <a:pt x="1473908" y="308523"/>
                  <a:pt x="1208682" y="764004"/>
                  <a:pt x="1583542" y="1180521"/>
                </a:cubicBezTo>
                <a:cubicBezTo>
                  <a:pt x="2273581" y="1947231"/>
                  <a:pt x="3375288" y="1408703"/>
                  <a:pt x="3375288" y="3087842"/>
                </a:cubicBezTo>
                <a:cubicBezTo>
                  <a:pt x="3375288" y="3120190"/>
                  <a:pt x="3375288" y="3117310"/>
                  <a:pt x="3375288" y="3117310"/>
                </a:cubicBezTo>
                <a:lnTo>
                  <a:pt x="0" y="3104049"/>
                </a:lnTo>
                <a:lnTo>
                  <a:pt x="1975" y="98343"/>
                </a:ln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7" name="Google Shape;293;p13"/>
          <p:cNvSpPr/>
          <p:nvPr/>
        </p:nvSpPr>
        <p:spPr>
          <a:xfrm flipH="1">
            <a:off x="8025120" y="3093840"/>
            <a:ext cx="4192560" cy="3872160"/>
          </a:xfrm>
          <a:custGeom>
            <a:avLst/>
            <a:gdLst>
              <a:gd name="textAreaLeft" fmla="*/ 720 w 4192560"/>
              <a:gd name="textAreaRight" fmla="*/ 4194360 w 4192560"/>
              <a:gd name="textAreaTop" fmla="*/ 0 h 3872160"/>
              <a:gd name="textAreaBottom" fmla="*/ 3873240 h 3872160"/>
            </a:gdLst>
            <a:ahLst/>
            <a:rect l="textAreaLeft" t="textAreaTop" r="textAreaRight" b="textAreaBottom"/>
            <a:pathLst>
              <a:path w="3375288" h="3117375">
                <a:moveTo>
                  <a:pt x="1975" y="98343"/>
                </a:moveTo>
                <a:cubicBezTo>
                  <a:pt x="1975" y="98343"/>
                  <a:pt x="577474" y="-120457"/>
                  <a:pt x="1027019" y="94666"/>
                </a:cubicBezTo>
                <a:cubicBezTo>
                  <a:pt x="1473908" y="308523"/>
                  <a:pt x="1208682" y="764004"/>
                  <a:pt x="1583542" y="1180521"/>
                </a:cubicBezTo>
                <a:cubicBezTo>
                  <a:pt x="2273581" y="1947231"/>
                  <a:pt x="3375288" y="1408703"/>
                  <a:pt x="3375288" y="3087842"/>
                </a:cubicBezTo>
                <a:cubicBezTo>
                  <a:pt x="3375288" y="3120190"/>
                  <a:pt x="3375288" y="3117310"/>
                  <a:pt x="3375288" y="3117310"/>
                </a:cubicBezTo>
                <a:lnTo>
                  <a:pt x="0" y="3104049"/>
                </a:lnTo>
                <a:lnTo>
                  <a:pt x="1975" y="98343"/>
                </a:lnTo>
                <a:close/>
              </a:path>
            </a:pathLst>
          </a:custGeom>
          <a:blipFill rotWithShape="0">
            <a:blip r:embed="rId5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8" name="Google Shape;294;p13"/>
          <p:cNvSpPr/>
          <p:nvPr/>
        </p:nvSpPr>
        <p:spPr>
          <a:xfrm flipH="1">
            <a:off x="-113400" y="-25560"/>
            <a:ext cx="3394800" cy="2262600"/>
          </a:xfrm>
          <a:custGeom>
            <a:avLst/>
            <a:gdLst>
              <a:gd name="textAreaLeft" fmla="*/ 720 w 3394800"/>
              <a:gd name="textAreaRight" fmla="*/ 3396600 w 3394800"/>
              <a:gd name="textAreaTop" fmla="*/ 0 h 2262600"/>
              <a:gd name="textAreaBottom" fmla="*/ 2263680 h 2262600"/>
            </a:gdLst>
            <a:ahLst/>
            <a:rect l="textAreaLeft" t="textAreaTop" r="textAreaRight" b="textAreaBottom"/>
            <a:pathLst>
              <a:path w="3396050" h="2263568">
                <a:moveTo>
                  <a:pt x="1534546" y="0"/>
                </a:moveTo>
                <a:cubicBezTo>
                  <a:pt x="1534546" y="0"/>
                  <a:pt x="1410312" y="526660"/>
                  <a:pt x="684341" y="820382"/>
                </a:cubicBezTo>
                <a:cubicBezTo>
                  <a:pt x="-181166" y="1170555"/>
                  <a:pt x="-233727" y="2010707"/>
                  <a:pt x="572463" y="2127226"/>
                </a:cubicBezTo>
                <a:cubicBezTo>
                  <a:pt x="912424" y="2176364"/>
                  <a:pt x="1480700" y="1942073"/>
                  <a:pt x="2184248" y="1976156"/>
                </a:cubicBezTo>
                <a:cubicBezTo>
                  <a:pt x="2887728" y="2010245"/>
                  <a:pt x="3386608" y="2263569"/>
                  <a:pt x="3386608" y="2263569"/>
                </a:cubicBezTo>
                <a:lnTo>
                  <a:pt x="3396051" y="0"/>
                </a:lnTo>
                <a:lnTo>
                  <a:pt x="153454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259" name="Google Shape;295;p13"/>
          <p:cNvGrpSpPr/>
          <p:nvPr/>
        </p:nvGrpSpPr>
        <p:grpSpPr>
          <a:xfrm>
            <a:off x="6993000" y="3748680"/>
            <a:ext cx="3214440" cy="3259800"/>
            <a:chOff x="6993000" y="3748680"/>
            <a:chExt cx="3214440" cy="3259800"/>
          </a:xfrm>
        </p:grpSpPr>
        <p:sp>
          <p:nvSpPr>
            <p:cNvPr id="260" name="Google Shape;296;p13"/>
            <p:cNvSpPr/>
            <p:nvPr/>
          </p:nvSpPr>
          <p:spPr>
            <a:xfrm flipH="1">
              <a:off x="6992640" y="3748680"/>
              <a:ext cx="3214440" cy="3252600"/>
            </a:xfrm>
            <a:custGeom>
              <a:avLst/>
              <a:gdLst>
                <a:gd name="textAreaLeft" fmla="*/ -720 w 3214440"/>
                <a:gd name="textAreaRight" fmla="*/ 3214800 w 3214440"/>
                <a:gd name="textAreaTop" fmla="*/ 0 h 3252600"/>
                <a:gd name="textAreaBottom" fmla="*/ 3253680 h 3252600"/>
              </a:gdLst>
              <a:ahLst/>
              <a:rect l="textAreaLeft" t="textAreaTop" r="textAreaRight" b="textAreaBottom"/>
              <a:pathLst>
                <a:path w="2734403" h="3067285">
                  <a:moveTo>
                    <a:pt x="15412" y="3067285"/>
                  </a:moveTo>
                  <a:cubicBezTo>
                    <a:pt x="15412" y="3067285"/>
                    <a:pt x="-44562" y="2740694"/>
                    <a:pt x="72105" y="2314191"/>
                  </a:cubicBezTo>
                  <a:cubicBezTo>
                    <a:pt x="188771" y="1887689"/>
                    <a:pt x="370187" y="1686142"/>
                    <a:pt x="482078" y="1361258"/>
                  </a:cubicBezTo>
                  <a:cubicBezTo>
                    <a:pt x="585926" y="1059720"/>
                    <a:pt x="565385" y="667227"/>
                    <a:pt x="660888" y="430846"/>
                  </a:cubicBezTo>
                  <a:cubicBezTo>
                    <a:pt x="785772" y="121768"/>
                    <a:pt x="1041762" y="-36656"/>
                    <a:pt x="1378266" y="7198"/>
                  </a:cubicBezTo>
                  <a:cubicBezTo>
                    <a:pt x="1714777" y="51058"/>
                    <a:pt x="1720697" y="351792"/>
                    <a:pt x="2006925" y="606268"/>
                  </a:cubicBezTo>
                  <a:cubicBezTo>
                    <a:pt x="2253973" y="825912"/>
                    <a:pt x="2557500" y="919874"/>
                    <a:pt x="2620334" y="1159268"/>
                  </a:cubicBezTo>
                  <a:cubicBezTo>
                    <a:pt x="2692109" y="1432738"/>
                    <a:pt x="2496703" y="1719923"/>
                    <a:pt x="2486074" y="1975705"/>
                  </a:cubicBezTo>
                  <a:cubicBezTo>
                    <a:pt x="2479765" y="2127478"/>
                    <a:pt x="2624801" y="2231668"/>
                    <a:pt x="2693616" y="2415173"/>
                  </a:cubicBezTo>
                  <a:cubicBezTo>
                    <a:pt x="2772643" y="2625916"/>
                    <a:pt x="2712495" y="3067285"/>
                    <a:pt x="2712495" y="3067285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61" name="Google Shape;297;p13"/>
            <p:cNvSpPr/>
            <p:nvPr/>
          </p:nvSpPr>
          <p:spPr>
            <a:xfrm flipH="1">
              <a:off x="7404480" y="4111200"/>
              <a:ext cx="2507760" cy="2889720"/>
            </a:xfrm>
            <a:custGeom>
              <a:avLst/>
              <a:gdLst>
                <a:gd name="textAreaLeft" fmla="*/ 720 w 2507760"/>
                <a:gd name="textAreaRight" fmla="*/ 2509560 w 2507760"/>
                <a:gd name="textAreaTop" fmla="*/ 0 h 2889720"/>
                <a:gd name="textAreaBottom" fmla="*/ 2890800 h 2889720"/>
              </a:gdLst>
              <a:ahLst/>
              <a:rect l="textAreaLeft" t="textAreaTop" r="textAreaRight" b="textAreaBottom"/>
              <a:pathLst>
                <a:path w="2133471" h="2725268">
                  <a:moveTo>
                    <a:pt x="68116" y="2725268"/>
                  </a:moveTo>
                  <a:cubicBezTo>
                    <a:pt x="68116" y="2725268"/>
                    <a:pt x="-49220" y="2276404"/>
                    <a:pt x="24109" y="2026080"/>
                  </a:cubicBezTo>
                  <a:cubicBezTo>
                    <a:pt x="99446" y="1768899"/>
                    <a:pt x="382895" y="1492884"/>
                    <a:pt x="512527" y="1266584"/>
                  </a:cubicBezTo>
                  <a:cubicBezTo>
                    <a:pt x="753039" y="846712"/>
                    <a:pt x="598748" y="-41265"/>
                    <a:pt x="1111765" y="1490"/>
                  </a:cubicBezTo>
                  <a:cubicBezTo>
                    <a:pt x="1308872" y="17912"/>
                    <a:pt x="1358271" y="401645"/>
                    <a:pt x="1476357" y="553466"/>
                  </a:cubicBezTo>
                  <a:cubicBezTo>
                    <a:pt x="1631051" y="752361"/>
                    <a:pt x="2012761" y="731024"/>
                    <a:pt x="2098493" y="941277"/>
                  </a:cubicBezTo>
                  <a:cubicBezTo>
                    <a:pt x="2193152" y="1173411"/>
                    <a:pt x="1924646" y="1396779"/>
                    <a:pt x="1952975" y="1708342"/>
                  </a:cubicBezTo>
                  <a:cubicBezTo>
                    <a:pt x="1972182" y="1919654"/>
                    <a:pt x="2059783" y="1982542"/>
                    <a:pt x="2100515" y="2297742"/>
                  </a:cubicBezTo>
                  <a:cubicBezTo>
                    <a:pt x="2141255" y="2612955"/>
                    <a:pt x="2132730" y="2725268"/>
                    <a:pt x="2132730" y="2725268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62" name="Google Shape;298;p13"/>
            <p:cNvSpPr/>
            <p:nvPr/>
          </p:nvSpPr>
          <p:spPr>
            <a:xfrm flipH="1">
              <a:off x="7607880" y="4574520"/>
              <a:ext cx="1872000" cy="2426760"/>
            </a:xfrm>
            <a:custGeom>
              <a:avLst/>
              <a:gdLst>
                <a:gd name="textAreaLeft" fmla="*/ 720 w 1872000"/>
                <a:gd name="textAreaRight" fmla="*/ 1873800 w 1872000"/>
                <a:gd name="textAreaTop" fmla="*/ 0 h 2426760"/>
                <a:gd name="textAreaBottom" fmla="*/ 2427840 h 2426760"/>
              </a:gdLst>
              <a:ahLst/>
              <a:rect l="textAreaLeft" t="textAreaTop" r="textAreaRight" b="textAreaBottom"/>
              <a:pathLst>
                <a:path w="1592855" h="2288654">
                  <a:moveTo>
                    <a:pt x="36766" y="2288655"/>
                  </a:moveTo>
                  <a:cubicBezTo>
                    <a:pt x="36766" y="2288655"/>
                    <a:pt x="-50854" y="2015427"/>
                    <a:pt x="44434" y="1618754"/>
                  </a:cubicBezTo>
                  <a:cubicBezTo>
                    <a:pt x="95514" y="1406136"/>
                    <a:pt x="268110" y="1286135"/>
                    <a:pt x="351444" y="1056619"/>
                  </a:cubicBezTo>
                  <a:cubicBezTo>
                    <a:pt x="521675" y="587777"/>
                    <a:pt x="513209" y="80326"/>
                    <a:pt x="667588" y="12047"/>
                  </a:cubicBezTo>
                  <a:cubicBezTo>
                    <a:pt x="870348" y="-77636"/>
                    <a:pt x="968228" y="361015"/>
                    <a:pt x="1034987" y="416414"/>
                  </a:cubicBezTo>
                  <a:cubicBezTo>
                    <a:pt x="1143831" y="506734"/>
                    <a:pt x="1400189" y="522613"/>
                    <a:pt x="1440232" y="704002"/>
                  </a:cubicBezTo>
                  <a:cubicBezTo>
                    <a:pt x="1482170" y="893990"/>
                    <a:pt x="1388073" y="1194811"/>
                    <a:pt x="1388073" y="1478400"/>
                  </a:cubicBezTo>
                  <a:cubicBezTo>
                    <a:pt x="1388073" y="1861490"/>
                    <a:pt x="1592856" y="2288655"/>
                    <a:pt x="1592856" y="2288655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63" name="Google Shape;299;p13"/>
            <p:cNvSpPr/>
            <p:nvPr/>
          </p:nvSpPr>
          <p:spPr>
            <a:xfrm flipH="1">
              <a:off x="8023680" y="5030640"/>
              <a:ext cx="1094400" cy="1977840"/>
            </a:xfrm>
            <a:custGeom>
              <a:avLst/>
              <a:gdLst>
                <a:gd name="textAreaLeft" fmla="*/ 720 w 1094400"/>
                <a:gd name="textAreaRight" fmla="*/ 1096200 w 1094400"/>
                <a:gd name="textAreaTop" fmla="*/ 0 h 1977840"/>
                <a:gd name="textAreaBottom" fmla="*/ 1978920 h 1977840"/>
              </a:gdLst>
              <a:ahLst/>
              <a:rect l="textAreaLeft" t="textAreaTop" r="textAreaRight" b="textAreaBottom"/>
              <a:pathLst>
                <a:path w="931439" h="1865448">
                  <a:moveTo>
                    <a:pt x="23653" y="1865449"/>
                  </a:moveTo>
                  <a:cubicBezTo>
                    <a:pt x="23653" y="1865449"/>
                    <a:pt x="-33843" y="1594062"/>
                    <a:pt x="30451" y="1277978"/>
                  </a:cubicBezTo>
                  <a:cubicBezTo>
                    <a:pt x="68672" y="1090086"/>
                    <a:pt x="298227" y="933591"/>
                    <a:pt x="359789" y="749021"/>
                  </a:cubicBezTo>
                  <a:cubicBezTo>
                    <a:pt x="444649" y="494579"/>
                    <a:pt x="291275" y="62524"/>
                    <a:pt x="440551" y="6334"/>
                  </a:cubicBezTo>
                  <a:cubicBezTo>
                    <a:pt x="570980" y="-42763"/>
                    <a:pt x="622951" y="206904"/>
                    <a:pt x="663181" y="295415"/>
                  </a:cubicBezTo>
                  <a:cubicBezTo>
                    <a:pt x="720952" y="422503"/>
                    <a:pt x="823996" y="292790"/>
                    <a:pt x="903265" y="403254"/>
                  </a:cubicBezTo>
                  <a:cubicBezTo>
                    <a:pt x="1021766" y="568382"/>
                    <a:pt x="722452" y="876684"/>
                    <a:pt x="812041" y="1183044"/>
                  </a:cubicBezTo>
                  <a:cubicBezTo>
                    <a:pt x="908636" y="1513360"/>
                    <a:pt x="864414" y="1858617"/>
                    <a:pt x="864414" y="1858617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64" name="Google Shape;300;p13"/>
            <p:cNvSpPr/>
            <p:nvPr/>
          </p:nvSpPr>
          <p:spPr>
            <a:xfrm flipH="1">
              <a:off x="8257680" y="5580360"/>
              <a:ext cx="559800" cy="1420920"/>
            </a:xfrm>
            <a:custGeom>
              <a:avLst/>
              <a:gdLst>
                <a:gd name="textAreaLeft" fmla="*/ -720 w 559800"/>
                <a:gd name="textAreaRight" fmla="*/ 560160 w 559800"/>
                <a:gd name="textAreaTop" fmla="*/ 0 h 1420920"/>
                <a:gd name="textAreaBottom" fmla="*/ 1422000 h 1420920"/>
              </a:gdLst>
              <a:ahLst/>
              <a:rect l="textAreaLeft" t="textAreaTop" r="textAreaRight" b="textAreaBottom"/>
              <a:pathLst>
                <a:path w="476967" h="1340552">
                  <a:moveTo>
                    <a:pt x="37384" y="1340552"/>
                  </a:moveTo>
                  <a:cubicBezTo>
                    <a:pt x="37384" y="1340552"/>
                    <a:pt x="-34371" y="1162178"/>
                    <a:pt x="20942" y="937377"/>
                  </a:cubicBezTo>
                  <a:cubicBezTo>
                    <a:pt x="76254" y="712577"/>
                    <a:pt x="175287" y="644305"/>
                    <a:pt x="258634" y="441344"/>
                  </a:cubicBezTo>
                  <a:cubicBezTo>
                    <a:pt x="349429" y="220247"/>
                    <a:pt x="291679" y="4428"/>
                    <a:pt x="389861" y="141"/>
                  </a:cubicBezTo>
                  <a:cubicBezTo>
                    <a:pt x="595078" y="-8813"/>
                    <a:pt x="377069" y="409887"/>
                    <a:pt x="348813" y="544301"/>
                  </a:cubicBezTo>
                  <a:cubicBezTo>
                    <a:pt x="319238" y="685004"/>
                    <a:pt x="421967" y="777761"/>
                    <a:pt x="449774" y="891896"/>
                  </a:cubicBezTo>
                  <a:cubicBezTo>
                    <a:pt x="490835" y="1060393"/>
                    <a:pt x="389861" y="1166484"/>
                    <a:pt x="389861" y="1340552"/>
                  </a:cubicBezTo>
                </a:path>
              </a:pathLst>
            </a:custGeom>
            <a:noFill/>
            <a:ln cap="rnd" w="19050">
              <a:solidFill>
                <a:srgbClr val="ebb76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65" name="Google Shape;303;p13"/>
          <p:cNvSpPr/>
          <p:nvPr/>
        </p:nvSpPr>
        <p:spPr>
          <a:xfrm flipH="1">
            <a:off x="-113400" y="-30960"/>
            <a:ext cx="3394800" cy="2262600"/>
          </a:xfrm>
          <a:custGeom>
            <a:avLst/>
            <a:gdLst>
              <a:gd name="textAreaLeft" fmla="*/ 720 w 3394800"/>
              <a:gd name="textAreaRight" fmla="*/ 3396600 w 3394800"/>
              <a:gd name="textAreaTop" fmla="*/ 0 h 2262600"/>
              <a:gd name="textAreaBottom" fmla="*/ 2263680 h 2262600"/>
            </a:gdLst>
            <a:ahLst/>
            <a:rect l="textAreaLeft" t="textAreaTop" r="textAreaRight" b="textAreaBottom"/>
            <a:pathLst>
              <a:path w="3396050" h="2263568">
                <a:moveTo>
                  <a:pt x="1534546" y="0"/>
                </a:moveTo>
                <a:cubicBezTo>
                  <a:pt x="1534546" y="0"/>
                  <a:pt x="1410312" y="526660"/>
                  <a:pt x="684341" y="820382"/>
                </a:cubicBezTo>
                <a:cubicBezTo>
                  <a:pt x="-181166" y="1170555"/>
                  <a:pt x="-233727" y="2010707"/>
                  <a:pt x="572463" y="2127226"/>
                </a:cubicBezTo>
                <a:cubicBezTo>
                  <a:pt x="912424" y="2176364"/>
                  <a:pt x="1480700" y="1942073"/>
                  <a:pt x="2184248" y="1976156"/>
                </a:cubicBezTo>
                <a:cubicBezTo>
                  <a:pt x="2887728" y="2010245"/>
                  <a:pt x="3386608" y="2263569"/>
                  <a:pt x="3386608" y="2263569"/>
                </a:cubicBezTo>
                <a:lnTo>
                  <a:pt x="3396051" y="0"/>
                </a:lnTo>
                <a:lnTo>
                  <a:pt x="1534546" y="0"/>
                </a:lnTo>
                <a:close/>
              </a:path>
            </a:pathLst>
          </a:custGeom>
          <a:blipFill rotWithShape="0">
            <a:blip r:embed="rId6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266" name="Google Shape;304;p13"/>
          <p:cNvGrpSpPr/>
          <p:nvPr/>
        </p:nvGrpSpPr>
        <p:grpSpPr>
          <a:xfrm>
            <a:off x="-113040" y="78480"/>
            <a:ext cx="2495160" cy="2468520"/>
            <a:chOff x="-113040" y="78480"/>
            <a:chExt cx="2495160" cy="2468520"/>
          </a:xfrm>
        </p:grpSpPr>
        <p:sp>
          <p:nvSpPr>
            <p:cNvPr id="267" name="Google Shape;305;p13"/>
            <p:cNvSpPr/>
            <p:nvPr/>
          </p:nvSpPr>
          <p:spPr>
            <a:xfrm flipH="1">
              <a:off x="-112680" y="78480"/>
              <a:ext cx="2494800" cy="2468520"/>
            </a:xfrm>
            <a:custGeom>
              <a:avLst/>
              <a:gdLst>
                <a:gd name="textAreaLeft" fmla="*/ 720 w 2494800"/>
                <a:gd name="textAreaRight" fmla="*/ 2496600 w 2494800"/>
                <a:gd name="textAreaTop" fmla="*/ 0 h 2468520"/>
                <a:gd name="textAreaBottom" fmla="*/ 2469600 h 2468520"/>
              </a:gdLst>
              <a:ahLst/>
              <a:rect l="textAreaLeft" t="textAreaTop" r="textAreaRight" b="textAreaBottom"/>
              <a:pathLst>
                <a:path w="3396049" h="2523273">
                  <a:moveTo>
                    <a:pt x="3396050" y="2523274"/>
                  </a:moveTo>
                  <a:cubicBezTo>
                    <a:pt x="3396050" y="2523274"/>
                    <a:pt x="2776352" y="2462409"/>
                    <a:pt x="2264680" y="2430296"/>
                  </a:cubicBezTo>
                  <a:cubicBezTo>
                    <a:pt x="1660386" y="2392363"/>
                    <a:pt x="1567629" y="2140411"/>
                    <a:pt x="1071228" y="2196119"/>
                  </a:cubicBezTo>
                  <a:cubicBezTo>
                    <a:pt x="481413" y="2262315"/>
                    <a:pt x="0" y="1883364"/>
                    <a:pt x="0" y="1573622"/>
                  </a:cubicBezTo>
                  <a:cubicBezTo>
                    <a:pt x="0" y="1353570"/>
                    <a:pt x="232369" y="1240500"/>
                    <a:pt x="565906" y="1007971"/>
                  </a:cubicBezTo>
                  <a:cubicBezTo>
                    <a:pt x="748413" y="880729"/>
                    <a:pt x="816417" y="443036"/>
                    <a:pt x="1365506" y="285798"/>
                  </a:cubicBezTo>
                  <a:cubicBezTo>
                    <a:pt x="1748656" y="176089"/>
                    <a:pt x="1959687" y="257776"/>
                    <a:pt x="2564116" y="180150"/>
                  </a:cubicBezTo>
                  <a:cubicBezTo>
                    <a:pt x="3259559" y="90827"/>
                    <a:pt x="3396050" y="0"/>
                    <a:pt x="3396050" y="0"/>
                  </a:cubicBezTo>
                </a:path>
              </a:pathLst>
            </a:custGeom>
            <a:noFill/>
            <a:ln cap="rnd" w="19050">
              <a:solidFill>
                <a:srgbClr val="9c705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68" name="Google Shape;306;p13"/>
            <p:cNvSpPr/>
            <p:nvPr/>
          </p:nvSpPr>
          <p:spPr>
            <a:xfrm flipH="1">
              <a:off x="-113400" y="228600"/>
              <a:ext cx="2165400" cy="2045880"/>
            </a:xfrm>
            <a:custGeom>
              <a:avLst/>
              <a:gdLst>
                <a:gd name="textAreaLeft" fmla="*/ -720 w 2165400"/>
                <a:gd name="textAreaRight" fmla="*/ 2165760 w 2165400"/>
                <a:gd name="textAreaTop" fmla="*/ 0 h 2045880"/>
                <a:gd name="textAreaBottom" fmla="*/ 2046960 h 2045880"/>
              </a:gdLst>
              <a:ahLst/>
              <a:rect l="textAreaLeft" t="textAreaTop" r="textAreaRight" b="textAreaBottom"/>
              <a:pathLst>
                <a:path w="2948183" h="2051595">
                  <a:moveTo>
                    <a:pt x="2948184" y="1978529"/>
                  </a:moveTo>
                  <a:cubicBezTo>
                    <a:pt x="2948184" y="1978529"/>
                    <a:pt x="2471874" y="2081030"/>
                    <a:pt x="2173310" y="2043224"/>
                  </a:cubicBezTo>
                  <a:cubicBezTo>
                    <a:pt x="1890886" y="2007454"/>
                    <a:pt x="1608999" y="1887472"/>
                    <a:pt x="1250159" y="1817694"/>
                  </a:cubicBezTo>
                  <a:cubicBezTo>
                    <a:pt x="709958" y="1712647"/>
                    <a:pt x="75258" y="2028369"/>
                    <a:pt x="4675" y="1509874"/>
                  </a:cubicBezTo>
                  <a:cubicBezTo>
                    <a:pt x="-65271" y="996080"/>
                    <a:pt x="669640" y="1057186"/>
                    <a:pt x="871027" y="875422"/>
                  </a:cubicBezTo>
                  <a:cubicBezTo>
                    <a:pt x="1119362" y="651298"/>
                    <a:pt x="1048437" y="488407"/>
                    <a:pt x="1257057" y="359217"/>
                  </a:cubicBezTo>
                  <a:cubicBezTo>
                    <a:pt x="1367161" y="291032"/>
                    <a:pt x="1727473" y="281281"/>
                    <a:pt x="2122880" y="226303"/>
                  </a:cubicBezTo>
                  <a:cubicBezTo>
                    <a:pt x="2336656" y="196587"/>
                    <a:pt x="2535833" y="-13342"/>
                    <a:pt x="2948184" y="670"/>
                  </a:cubicBezTo>
                </a:path>
              </a:pathLst>
            </a:custGeom>
            <a:noFill/>
            <a:ln cap="rnd" w="19050">
              <a:solidFill>
                <a:srgbClr val="9c705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69" name="Google Shape;307;p13"/>
            <p:cNvSpPr/>
            <p:nvPr/>
          </p:nvSpPr>
          <p:spPr>
            <a:xfrm flipH="1">
              <a:off x="-112680" y="454680"/>
              <a:ext cx="1746720" cy="1498320"/>
            </a:xfrm>
            <a:custGeom>
              <a:avLst/>
              <a:gdLst>
                <a:gd name="textAreaLeft" fmla="*/ 720 w 1746720"/>
                <a:gd name="textAreaRight" fmla="*/ 1748520 w 1746720"/>
                <a:gd name="textAreaTop" fmla="*/ 0 h 1498320"/>
                <a:gd name="textAreaBottom" fmla="*/ 1499400 h 1498320"/>
              </a:gdLst>
              <a:ahLst/>
              <a:rect l="textAreaLeft" t="textAreaTop" r="textAreaRight" b="textAreaBottom"/>
              <a:pathLst>
                <a:path w="2378432" h="1455012">
                  <a:moveTo>
                    <a:pt x="2378433" y="1401835"/>
                  </a:moveTo>
                  <a:cubicBezTo>
                    <a:pt x="2378433" y="1401835"/>
                    <a:pt x="2149253" y="1448046"/>
                    <a:pt x="1885782" y="1454803"/>
                  </a:cubicBezTo>
                  <a:cubicBezTo>
                    <a:pt x="1610457" y="1461862"/>
                    <a:pt x="1308813" y="1287640"/>
                    <a:pt x="967252" y="1309145"/>
                  </a:cubicBezTo>
                  <a:cubicBezTo>
                    <a:pt x="553896" y="1335164"/>
                    <a:pt x="48655" y="1449084"/>
                    <a:pt x="1506" y="1257556"/>
                  </a:cubicBezTo>
                  <a:cubicBezTo>
                    <a:pt x="-34592" y="1110973"/>
                    <a:pt x="588053" y="850107"/>
                    <a:pt x="796672" y="785907"/>
                  </a:cubicBezTo>
                  <a:cubicBezTo>
                    <a:pt x="1048356" y="708440"/>
                    <a:pt x="935105" y="424161"/>
                    <a:pt x="1230790" y="220698"/>
                  </a:cubicBezTo>
                  <a:cubicBezTo>
                    <a:pt x="1513347" y="26243"/>
                    <a:pt x="2378433" y="0"/>
                    <a:pt x="2378433" y="0"/>
                  </a:cubicBezTo>
                </a:path>
              </a:pathLst>
            </a:custGeom>
            <a:noFill/>
            <a:ln cap="rnd" w="19050">
              <a:solidFill>
                <a:srgbClr val="9c705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70" name="Google Shape;308;p13"/>
            <p:cNvSpPr/>
            <p:nvPr/>
          </p:nvSpPr>
          <p:spPr>
            <a:xfrm flipH="1">
              <a:off x="-112680" y="694800"/>
              <a:ext cx="1408320" cy="1003320"/>
            </a:xfrm>
            <a:custGeom>
              <a:avLst/>
              <a:gdLst>
                <a:gd name="textAreaLeft" fmla="*/ 720 w 1408320"/>
                <a:gd name="textAreaRight" fmla="*/ 1410120 w 1408320"/>
                <a:gd name="textAreaTop" fmla="*/ 0 h 1003320"/>
                <a:gd name="textAreaBottom" fmla="*/ 1004400 h 1003320"/>
              </a:gdLst>
              <a:ahLst/>
              <a:rect l="textAreaLeft" t="textAreaTop" r="textAreaRight" b="textAreaBottom"/>
              <a:pathLst>
                <a:path w="1917577" h="995897">
                  <a:moveTo>
                    <a:pt x="1917578" y="844164"/>
                  </a:moveTo>
                  <a:cubicBezTo>
                    <a:pt x="1917578" y="844164"/>
                    <a:pt x="1546482" y="922260"/>
                    <a:pt x="1424793" y="929815"/>
                  </a:cubicBezTo>
                  <a:cubicBezTo>
                    <a:pt x="1273501" y="939218"/>
                    <a:pt x="1136677" y="857826"/>
                    <a:pt x="909505" y="888198"/>
                  </a:cubicBezTo>
                  <a:cubicBezTo>
                    <a:pt x="481482" y="945399"/>
                    <a:pt x="33503" y="1079606"/>
                    <a:pt x="619" y="921390"/>
                  </a:cubicBezTo>
                  <a:cubicBezTo>
                    <a:pt x="-21616" y="814307"/>
                    <a:pt x="561515" y="789119"/>
                    <a:pt x="690170" y="627916"/>
                  </a:cubicBezTo>
                  <a:cubicBezTo>
                    <a:pt x="777636" y="518328"/>
                    <a:pt x="802483" y="345833"/>
                    <a:pt x="982304" y="252065"/>
                  </a:cubicBezTo>
                  <a:cubicBezTo>
                    <a:pt x="1354806" y="57864"/>
                    <a:pt x="1337460" y="233487"/>
                    <a:pt x="1912152" y="0"/>
                  </a:cubicBezTo>
                </a:path>
              </a:pathLst>
            </a:custGeom>
            <a:noFill/>
            <a:ln cap="rnd" w="19050">
              <a:solidFill>
                <a:srgbClr val="9c705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71" name="Google Shape;309;p13"/>
            <p:cNvSpPr/>
            <p:nvPr/>
          </p:nvSpPr>
          <p:spPr>
            <a:xfrm flipH="1">
              <a:off x="-113400" y="984240"/>
              <a:ext cx="795960" cy="500760"/>
            </a:xfrm>
            <a:custGeom>
              <a:avLst/>
              <a:gdLst>
                <a:gd name="textAreaLeft" fmla="*/ -720 w 795960"/>
                <a:gd name="textAreaRight" fmla="*/ 796320 w 795960"/>
                <a:gd name="textAreaTop" fmla="*/ 0 h 500760"/>
                <a:gd name="textAreaBottom" fmla="*/ 501840 h 500760"/>
              </a:gdLst>
              <a:ahLst/>
              <a:rect l="textAreaLeft" t="textAreaTop" r="textAreaRight" b="textAreaBottom"/>
              <a:pathLst>
                <a:path w="1084754" h="522746">
                  <a:moveTo>
                    <a:pt x="1084755" y="240432"/>
                  </a:moveTo>
                  <a:cubicBezTo>
                    <a:pt x="1084755" y="240432"/>
                    <a:pt x="936678" y="338192"/>
                    <a:pt x="728795" y="377659"/>
                  </a:cubicBezTo>
                  <a:cubicBezTo>
                    <a:pt x="606168" y="400932"/>
                    <a:pt x="464722" y="373802"/>
                    <a:pt x="355288" y="428806"/>
                  </a:cubicBezTo>
                  <a:cubicBezTo>
                    <a:pt x="169640" y="522133"/>
                    <a:pt x="32413" y="553436"/>
                    <a:pt x="3213" y="488258"/>
                  </a:cubicBezTo>
                  <a:cubicBezTo>
                    <a:pt x="-21700" y="432677"/>
                    <a:pt x="102667" y="436528"/>
                    <a:pt x="223754" y="360548"/>
                  </a:cubicBezTo>
                  <a:cubicBezTo>
                    <a:pt x="341559" y="286637"/>
                    <a:pt x="453604" y="132861"/>
                    <a:pt x="606168" y="80595"/>
                  </a:cubicBezTo>
                  <a:cubicBezTo>
                    <a:pt x="857048" y="-5337"/>
                    <a:pt x="1084755" y="67"/>
                    <a:pt x="1084755" y="67"/>
                  </a:cubicBezTo>
                </a:path>
              </a:pathLst>
            </a:custGeom>
            <a:noFill/>
            <a:ln cap="rnd" w="19050">
              <a:solidFill>
                <a:srgbClr val="9c705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272" name="Google Shape;310;p13"/>
          <p:cNvSpPr/>
          <p:nvPr/>
        </p:nvSpPr>
        <p:spPr>
          <a:xfrm flipH="1" rot="21085200">
            <a:off x="-707400" y="4797360"/>
            <a:ext cx="2615040" cy="2468520"/>
          </a:xfrm>
          <a:custGeom>
            <a:avLst/>
            <a:gdLst>
              <a:gd name="textAreaLeft" fmla="*/ 720 w 2615040"/>
              <a:gd name="textAreaRight" fmla="*/ 2616840 w 2615040"/>
              <a:gd name="textAreaTop" fmla="*/ 0 h 2468520"/>
              <a:gd name="textAreaBottom" fmla="*/ 2469600 h 2468520"/>
            </a:gdLst>
            <a:ahLst/>
            <a:rect l="textAreaLeft" t="textAreaTop" r="textAreaRight" b="textAreaBottom"/>
            <a:pathLst>
              <a:path w="3436818" h="3244341">
                <a:moveTo>
                  <a:pt x="2217464" y="3244167"/>
                </a:moveTo>
                <a:cubicBezTo>
                  <a:pt x="2403983" y="3254012"/>
                  <a:pt x="2617157" y="2846617"/>
                  <a:pt x="2760077" y="2522744"/>
                </a:cubicBezTo>
                <a:cubicBezTo>
                  <a:pt x="2881164" y="2248310"/>
                  <a:pt x="3344882" y="2193560"/>
                  <a:pt x="3429669" y="1722581"/>
                </a:cubicBezTo>
                <a:cubicBezTo>
                  <a:pt x="3477756" y="1455200"/>
                  <a:pt x="3267529" y="1206048"/>
                  <a:pt x="3267529" y="1206048"/>
                </a:cubicBezTo>
                <a:cubicBezTo>
                  <a:pt x="3267529" y="1206048"/>
                  <a:pt x="3044777" y="1930873"/>
                  <a:pt x="2853972" y="1753677"/>
                </a:cubicBezTo>
                <a:cubicBezTo>
                  <a:pt x="2698194" y="1609016"/>
                  <a:pt x="3150259" y="1263169"/>
                  <a:pt x="3007541" y="902796"/>
                </a:cubicBezTo>
                <a:cubicBezTo>
                  <a:pt x="2864822" y="542416"/>
                  <a:pt x="2282963" y="312097"/>
                  <a:pt x="2282963" y="312097"/>
                </a:cubicBezTo>
                <a:cubicBezTo>
                  <a:pt x="2282963" y="312097"/>
                  <a:pt x="2609589" y="1315066"/>
                  <a:pt x="2179625" y="1336317"/>
                </a:cubicBezTo>
                <a:cubicBezTo>
                  <a:pt x="1811275" y="1354520"/>
                  <a:pt x="2089279" y="720918"/>
                  <a:pt x="1990494" y="403736"/>
                </a:cubicBezTo>
                <a:cubicBezTo>
                  <a:pt x="1929750" y="208724"/>
                  <a:pt x="1190104" y="-85011"/>
                  <a:pt x="1018720" y="23291"/>
                </a:cubicBezTo>
                <a:cubicBezTo>
                  <a:pt x="911497" y="91040"/>
                  <a:pt x="1485989" y="644402"/>
                  <a:pt x="1270604" y="737052"/>
                </a:cubicBezTo>
                <a:cubicBezTo>
                  <a:pt x="1059976" y="827666"/>
                  <a:pt x="953556" y="366432"/>
                  <a:pt x="772463" y="219976"/>
                </a:cubicBezTo>
                <a:cubicBezTo>
                  <a:pt x="708905" y="168574"/>
                  <a:pt x="624989" y="158529"/>
                  <a:pt x="531294" y="170229"/>
                </a:cubicBezTo>
                <a:cubicBezTo>
                  <a:pt x="437599" y="181922"/>
                  <a:pt x="353213" y="224892"/>
                  <a:pt x="353213" y="224892"/>
                </a:cubicBezTo>
                <a:cubicBezTo>
                  <a:pt x="353213" y="224892"/>
                  <a:pt x="360178" y="316209"/>
                  <a:pt x="321133" y="429219"/>
                </a:cubicBezTo>
                <a:cubicBezTo>
                  <a:pt x="286776" y="528439"/>
                  <a:pt x="194522" y="581963"/>
                  <a:pt x="296420" y="699789"/>
                </a:cubicBezTo>
                <a:cubicBezTo>
                  <a:pt x="514417" y="951793"/>
                  <a:pt x="1225532" y="1160420"/>
                  <a:pt x="1214013" y="1277233"/>
                </a:cubicBezTo>
                <a:cubicBezTo>
                  <a:pt x="1203364" y="1385059"/>
                  <a:pt x="893683" y="1393605"/>
                  <a:pt x="605365" y="1296722"/>
                </a:cubicBezTo>
                <a:cubicBezTo>
                  <a:pt x="317048" y="1199840"/>
                  <a:pt x="60791" y="889709"/>
                  <a:pt x="60791" y="889709"/>
                </a:cubicBezTo>
                <a:cubicBezTo>
                  <a:pt x="60791" y="889709"/>
                  <a:pt x="-14614" y="973198"/>
                  <a:pt x="2538" y="1079061"/>
                </a:cubicBezTo>
                <a:cubicBezTo>
                  <a:pt x="19696" y="1184925"/>
                  <a:pt x="129411" y="1313131"/>
                  <a:pt x="129411" y="1313131"/>
                </a:cubicBezTo>
                <a:cubicBezTo>
                  <a:pt x="129411" y="1313131"/>
                  <a:pt x="56832" y="1536156"/>
                  <a:pt x="253022" y="1660283"/>
                </a:cubicBezTo>
                <a:cubicBezTo>
                  <a:pt x="697855" y="1941676"/>
                  <a:pt x="1603860" y="1766187"/>
                  <a:pt x="1578947" y="2020235"/>
                </a:cubicBezTo>
                <a:cubicBezTo>
                  <a:pt x="1570040" y="2110936"/>
                  <a:pt x="1347490" y="2179576"/>
                  <a:pt x="1084622" y="2147135"/>
                </a:cubicBezTo>
                <a:cubicBezTo>
                  <a:pt x="733149" y="2103750"/>
                  <a:pt x="319325" y="1935775"/>
                  <a:pt x="319325" y="1935775"/>
                </a:cubicBezTo>
                <a:cubicBezTo>
                  <a:pt x="319325" y="1935775"/>
                  <a:pt x="227573" y="2218829"/>
                  <a:pt x="614139" y="2334577"/>
                </a:cubicBezTo>
                <a:cubicBezTo>
                  <a:pt x="1000705" y="2450333"/>
                  <a:pt x="1862040" y="2313173"/>
                  <a:pt x="1883605" y="2391859"/>
                </a:cubicBezTo>
                <a:cubicBezTo>
                  <a:pt x="1907180" y="2478153"/>
                  <a:pt x="1558454" y="2500388"/>
                  <a:pt x="1306837" y="2596139"/>
                </a:cubicBezTo>
                <a:cubicBezTo>
                  <a:pt x="1045442" y="2695594"/>
                  <a:pt x="789005" y="2639805"/>
                  <a:pt x="789005" y="2639805"/>
                </a:cubicBezTo>
                <a:cubicBezTo>
                  <a:pt x="789005" y="2639805"/>
                  <a:pt x="888526" y="2729348"/>
                  <a:pt x="1016042" y="2841728"/>
                </a:cubicBezTo>
                <a:cubicBezTo>
                  <a:pt x="1122997" y="2935959"/>
                  <a:pt x="1244016" y="3052424"/>
                  <a:pt x="1395844" y="3084236"/>
                </a:cubicBezTo>
                <a:cubicBezTo>
                  <a:pt x="1728631" y="3153954"/>
                  <a:pt x="2045277" y="2762432"/>
                  <a:pt x="2140445" y="2904950"/>
                </a:cubicBezTo>
                <a:cubicBezTo>
                  <a:pt x="2245994" y="3062939"/>
                  <a:pt x="1886553" y="3179136"/>
                  <a:pt x="1886553" y="3179136"/>
                </a:cubicBezTo>
                <a:cubicBezTo>
                  <a:pt x="1886553" y="3179136"/>
                  <a:pt x="2030945" y="3234388"/>
                  <a:pt x="2217464" y="3244167"/>
                </a:cubicBezTo>
                <a:close/>
                <a:moveTo>
                  <a:pt x="1988753" y="2352305"/>
                </a:moveTo>
                <a:cubicBezTo>
                  <a:pt x="1892580" y="2340063"/>
                  <a:pt x="1800091" y="2293523"/>
                  <a:pt x="1815829" y="2220563"/>
                </a:cubicBezTo>
                <a:cubicBezTo>
                  <a:pt x="1839404" y="2110902"/>
                  <a:pt x="2183375" y="2184940"/>
                  <a:pt x="2184246" y="2278167"/>
                </a:cubicBezTo>
                <a:cubicBezTo>
                  <a:pt x="2184848" y="2342474"/>
                  <a:pt x="2084926" y="2364541"/>
                  <a:pt x="1988753" y="2352305"/>
                </a:cubicBezTo>
                <a:close/>
                <a:moveTo>
                  <a:pt x="2213044" y="1896041"/>
                </a:moveTo>
                <a:cubicBezTo>
                  <a:pt x="2086801" y="1891372"/>
                  <a:pt x="2054721" y="1516453"/>
                  <a:pt x="2180696" y="1501779"/>
                </a:cubicBezTo>
                <a:cubicBezTo>
                  <a:pt x="2340761" y="1483120"/>
                  <a:pt x="2350003" y="1901111"/>
                  <a:pt x="2213044" y="1896041"/>
                </a:cubicBezTo>
                <a:close/>
                <a:moveTo>
                  <a:pt x="1721331" y="1158658"/>
                </a:moveTo>
                <a:cubicBezTo>
                  <a:pt x="1636476" y="1155095"/>
                  <a:pt x="1569772" y="929779"/>
                  <a:pt x="1644044" y="876462"/>
                </a:cubicBezTo>
                <a:cubicBezTo>
                  <a:pt x="1751535" y="799303"/>
                  <a:pt x="1839404" y="1082631"/>
                  <a:pt x="1758434" y="1145485"/>
                </a:cubicBezTo>
                <a:cubicBezTo>
                  <a:pt x="1745910" y="1155182"/>
                  <a:pt x="1733453" y="1159160"/>
                  <a:pt x="1721331" y="1158658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3" name="Google Shape;311;p13"/>
          <p:cNvSpPr/>
          <p:nvPr/>
        </p:nvSpPr>
        <p:spPr>
          <a:xfrm flipH="1" rot="21090000">
            <a:off x="-706320" y="4798080"/>
            <a:ext cx="2613960" cy="2467080"/>
          </a:xfrm>
          <a:custGeom>
            <a:avLst/>
            <a:gdLst>
              <a:gd name="textAreaLeft" fmla="*/ -720 w 2613960"/>
              <a:gd name="textAreaRight" fmla="*/ 2614320 w 2613960"/>
              <a:gd name="textAreaTop" fmla="*/ 0 h 2467080"/>
              <a:gd name="textAreaBottom" fmla="*/ 2468160 h 2467080"/>
            </a:gdLst>
            <a:ahLst/>
            <a:rect l="textAreaLeft" t="textAreaTop" r="textAreaRight" b="textAreaBottom"/>
            <a:pathLst>
              <a:path w="3436818" h="3244341">
                <a:moveTo>
                  <a:pt x="2217464" y="3244167"/>
                </a:moveTo>
                <a:cubicBezTo>
                  <a:pt x="2403983" y="3254012"/>
                  <a:pt x="2617157" y="2846617"/>
                  <a:pt x="2760077" y="2522744"/>
                </a:cubicBezTo>
                <a:cubicBezTo>
                  <a:pt x="2881164" y="2248310"/>
                  <a:pt x="3344882" y="2193560"/>
                  <a:pt x="3429669" y="1722581"/>
                </a:cubicBezTo>
                <a:cubicBezTo>
                  <a:pt x="3477756" y="1455200"/>
                  <a:pt x="3267529" y="1206048"/>
                  <a:pt x="3267529" y="1206048"/>
                </a:cubicBezTo>
                <a:cubicBezTo>
                  <a:pt x="3267529" y="1206048"/>
                  <a:pt x="3044777" y="1930873"/>
                  <a:pt x="2853972" y="1753677"/>
                </a:cubicBezTo>
                <a:cubicBezTo>
                  <a:pt x="2698194" y="1609016"/>
                  <a:pt x="3150259" y="1263169"/>
                  <a:pt x="3007541" y="902796"/>
                </a:cubicBezTo>
                <a:cubicBezTo>
                  <a:pt x="2864822" y="542416"/>
                  <a:pt x="2282963" y="312097"/>
                  <a:pt x="2282963" y="312097"/>
                </a:cubicBezTo>
                <a:cubicBezTo>
                  <a:pt x="2282963" y="312097"/>
                  <a:pt x="2609589" y="1315066"/>
                  <a:pt x="2179625" y="1336317"/>
                </a:cubicBezTo>
                <a:cubicBezTo>
                  <a:pt x="1811275" y="1354520"/>
                  <a:pt x="2089279" y="720918"/>
                  <a:pt x="1990494" y="403736"/>
                </a:cubicBezTo>
                <a:cubicBezTo>
                  <a:pt x="1929750" y="208724"/>
                  <a:pt x="1190104" y="-85011"/>
                  <a:pt x="1018720" y="23291"/>
                </a:cubicBezTo>
                <a:cubicBezTo>
                  <a:pt x="911497" y="91040"/>
                  <a:pt x="1485989" y="644402"/>
                  <a:pt x="1270604" y="737052"/>
                </a:cubicBezTo>
                <a:cubicBezTo>
                  <a:pt x="1059976" y="827666"/>
                  <a:pt x="953556" y="366432"/>
                  <a:pt x="772463" y="219976"/>
                </a:cubicBezTo>
                <a:cubicBezTo>
                  <a:pt x="708905" y="168574"/>
                  <a:pt x="624989" y="158529"/>
                  <a:pt x="531294" y="170229"/>
                </a:cubicBezTo>
                <a:cubicBezTo>
                  <a:pt x="437599" y="181922"/>
                  <a:pt x="353213" y="224892"/>
                  <a:pt x="353213" y="224892"/>
                </a:cubicBezTo>
                <a:cubicBezTo>
                  <a:pt x="353213" y="224892"/>
                  <a:pt x="360178" y="316209"/>
                  <a:pt x="321133" y="429219"/>
                </a:cubicBezTo>
                <a:cubicBezTo>
                  <a:pt x="286776" y="528439"/>
                  <a:pt x="194522" y="581963"/>
                  <a:pt x="296420" y="699789"/>
                </a:cubicBezTo>
                <a:cubicBezTo>
                  <a:pt x="514417" y="951793"/>
                  <a:pt x="1225532" y="1160420"/>
                  <a:pt x="1214013" y="1277233"/>
                </a:cubicBezTo>
                <a:cubicBezTo>
                  <a:pt x="1203364" y="1385059"/>
                  <a:pt x="893683" y="1393605"/>
                  <a:pt x="605365" y="1296722"/>
                </a:cubicBezTo>
                <a:cubicBezTo>
                  <a:pt x="317048" y="1199840"/>
                  <a:pt x="60791" y="889709"/>
                  <a:pt x="60791" y="889709"/>
                </a:cubicBezTo>
                <a:cubicBezTo>
                  <a:pt x="60791" y="889709"/>
                  <a:pt x="-14614" y="973198"/>
                  <a:pt x="2538" y="1079061"/>
                </a:cubicBezTo>
                <a:cubicBezTo>
                  <a:pt x="19696" y="1184925"/>
                  <a:pt x="129411" y="1313131"/>
                  <a:pt x="129411" y="1313131"/>
                </a:cubicBezTo>
                <a:cubicBezTo>
                  <a:pt x="129411" y="1313131"/>
                  <a:pt x="56832" y="1536156"/>
                  <a:pt x="253022" y="1660283"/>
                </a:cubicBezTo>
                <a:cubicBezTo>
                  <a:pt x="697855" y="1941676"/>
                  <a:pt x="1603860" y="1766187"/>
                  <a:pt x="1578947" y="2020235"/>
                </a:cubicBezTo>
                <a:cubicBezTo>
                  <a:pt x="1570040" y="2110936"/>
                  <a:pt x="1347490" y="2179576"/>
                  <a:pt x="1084622" y="2147135"/>
                </a:cubicBezTo>
                <a:cubicBezTo>
                  <a:pt x="733149" y="2103750"/>
                  <a:pt x="319325" y="1935775"/>
                  <a:pt x="319325" y="1935775"/>
                </a:cubicBezTo>
                <a:cubicBezTo>
                  <a:pt x="319325" y="1935775"/>
                  <a:pt x="227573" y="2218829"/>
                  <a:pt x="614139" y="2334577"/>
                </a:cubicBezTo>
                <a:cubicBezTo>
                  <a:pt x="1000705" y="2450333"/>
                  <a:pt x="1862040" y="2313173"/>
                  <a:pt x="1883605" y="2391859"/>
                </a:cubicBezTo>
                <a:cubicBezTo>
                  <a:pt x="1907180" y="2478153"/>
                  <a:pt x="1558454" y="2500388"/>
                  <a:pt x="1306837" y="2596139"/>
                </a:cubicBezTo>
                <a:cubicBezTo>
                  <a:pt x="1045442" y="2695594"/>
                  <a:pt x="789005" y="2639805"/>
                  <a:pt x="789005" y="2639805"/>
                </a:cubicBezTo>
                <a:cubicBezTo>
                  <a:pt x="789005" y="2639805"/>
                  <a:pt x="888526" y="2729348"/>
                  <a:pt x="1016042" y="2841728"/>
                </a:cubicBezTo>
                <a:cubicBezTo>
                  <a:pt x="1122997" y="2935959"/>
                  <a:pt x="1244016" y="3052424"/>
                  <a:pt x="1395844" y="3084236"/>
                </a:cubicBezTo>
                <a:cubicBezTo>
                  <a:pt x="1728631" y="3153954"/>
                  <a:pt x="2045277" y="2762432"/>
                  <a:pt x="2140445" y="2904950"/>
                </a:cubicBezTo>
                <a:cubicBezTo>
                  <a:pt x="2245994" y="3062939"/>
                  <a:pt x="1886553" y="3179136"/>
                  <a:pt x="1886553" y="3179136"/>
                </a:cubicBezTo>
                <a:cubicBezTo>
                  <a:pt x="1886553" y="3179136"/>
                  <a:pt x="2030945" y="3234388"/>
                  <a:pt x="2217464" y="3244167"/>
                </a:cubicBezTo>
                <a:close/>
                <a:moveTo>
                  <a:pt x="1988753" y="2352305"/>
                </a:moveTo>
                <a:cubicBezTo>
                  <a:pt x="1892580" y="2340063"/>
                  <a:pt x="1800091" y="2293523"/>
                  <a:pt x="1815829" y="2220563"/>
                </a:cubicBezTo>
                <a:cubicBezTo>
                  <a:pt x="1839404" y="2110902"/>
                  <a:pt x="2183375" y="2184940"/>
                  <a:pt x="2184246" y="2278167"/>
                </a:cubicBezTo>
                <a:cubicBezTo>
                  <a:pt x="2184848" y="2342474"/>
                  <a:pt x="2084926" y="2364541"/>
                  <a:pt x="1988753" y="2352305"/>
                </a:cubicBezTo>
                <a:close/>
                <a:moveTo>
                  <a:pt x="2213044" y="1896041"/>
                </a:moveTo>
                <a:cubicBezTo>
                  <a:pt x="2086801" y="1891372"/>
                  <a:pt x="2054721" y="1516453"/>
                  <a:pt x="2180696" y="1501779"/>
                </a:cubicBezTo>
                <a:cubicBezTo>
                  <a:pt x="2340761" y="1483120"/>
                  <a:pt x="2350003" y="1901111"/>
                  <a:pt x="2213044" y="1896041"/>
                </a:cubicBezTo>
                <a:close/>
                <a:moveTo>
                  <a:pt x="1721331" y="1158658"/>
                </a:moveTo>
                <a:cubicBezTo>
                  <a:pt x="1636476" y="1155095"/>
                  <a:pt x="1569772" y="929779"/>
                  <a:pt x="1644044" y="876462"/>
                </a:cubicBezTo>
                <a:cubicBezTo>
                  <a:pt x="1751535" y="799303"/>
                  <a:pt x="1839404" y="1082631"/>
                  <a:pt x="1758434" y="1145485"/>
                </a:cubicBezTo>
                <a:cubicBezTo>
                  <a:pt x="1745910" y="1155182"/>
                  <a:pt x="1733453" y="1159160"/>
                  <a:pt x="1721331" y="1158658"/>
                </a:cubicBezTo>
                <a:close/>
              </a:path>
            </a:pathLst>
          </a:custGeom>
          <a:blipFill rotWithShape="0">
            <a:blip r:embed="rId7">
              <a:alphaModFix amt="60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4" name="Google Shape;312;p13"/>
          <p:cNvSpPr/>
          <p:nvPr/>
        </p:nvSpPr>
        <p:spPr>
          <a:xfrm rot="5400000">
            <a:off x="-460800" y="6119280"/>
            <a:ext cx="1130400" cy="113400"/>
          </a:xfrm>
          <a:custGeom>
            <a:avLst/>
            <a:gdLst>
              <a:gd name="textAreaLeft" fmla="*/ 0 w 1130400"/>
              <a:gd name="textAreaRight" fmla="*/ 1131480 w 1130400"/>
              <a:gd name="textAreaTop" fmla="*/ 0 h 113400"/>
              <a:gd name="textAreaBottom" fmla="*/ 114480 h 113400"/>
            </a:gdLst>
            <a:ahLst/>
            <a:rect l="textAreaLeft" t="textAreaTop" r="textAreaRight" b="textAreaBottom"/>
            <a:pathLst>
              <a:path w="919793" h="8764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ubTitle"/>
          </p:nvPr>
        </p:nvSpPr>
        <p:spPr>
          <a:xfrm>
            <a:off x="733320" y="4736520"/>
            <a:ext cx="10724400" cy="58536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900" spc="-1" strike="noStrike">
                <a:solidFill>
                  <a:schemeClr val="dk2"/>
                </a:solidFill>
                <a:latin typeface="Nunito"/>
                <a:ea typeface="Nunito"/>
              </a:rPr>
              <a:t>And here goes your subtitle.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title"/>
          </p:nvPr>
        </p:nvSpPr>
        <p:spPr>
          <a:xfrm>
            <a:off x="1411560" y="1841760"/>
            <a:ext cx="9367920" cy="252576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ctr">
            <a:noAutofit/>
          </a:bodyPr>
          <a:p>
            <a:pPr indent="0"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" sz="9000" spc="-1" strike="noStrike">
                <a:solidFill>
                  <a:schemeClr val="dk1"/>
                </a:solidFill>
                <a:latin typeface="Nerko One"/>
                <a:ea typeface="Nerko One"/>
              </a:rPr>
              <a:t>Your presentation title goes here.</a:t>
            </a:r>
            <a:endParaRPr b="0" lang="en-US" sz="9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5"/>
          <p:cNvSpPr txBox="1"/>
          <p:nvPr/>
        </p:nvSpPr>
        <p:spPr>
          <a:xfrm>
            <a:off x="2331720" y="180000"/>
            <a:ext cx="6488280" cy="134496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0" spc="-1" strike="noStrike">
                <a:solidFill>
                  <a:schemeClr val="dk2"/>
                </a:solidFill>
                <a:latin typeface="Nerko One"/>
                <a:ea typeface="Nerko One"/>
              </a:rPr>
              <a:t>Title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6"/>
          <p:cNvSpPr txBox="1"/>
          <p:nvPr/>
        </p:nvSpPr>
        <p:spPr>
          <a:xfrm>
            <a:off x="2401920" y="2774160"/>
            <a:ext cx="7388280" cy="206496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Nerko One"/>
                <a:ea typeface="Nerko One"/>
              </a:rPr>
              <a:t>Content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3"/>
          <p:cNvSpPr txBox="1"/>
          <p:nvPr/>
        </p:nvSpPr>
        <p:spPr>
          <a:xfrm>
            <a:off x="2511720" y="275040"/>
            <a:ext cx="6488280" cy="134496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0" spc="-1" strike="noStrike">
                <a:solidFill>
                  <a:schemeClr val="dk2"/>
                </a:solidFill>
                <a:latin typeface="Nerko One"/>
                <a:ea typeface="Nerko One"/>
              </a:rPr>
              <a:t>Title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4"/>
          <p:cNvSpPr txBox="1"/>
          <p:nvPr/>
        </p:nvSpPr>
        <p:spPr>
          <a:xfrm>
            <a:off x="2401560" y="2774160"/>
            <a:ext cx="7388280" cy="206496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Nerko One"/>
                <a:ea typeface="Nerko One"/>
              </a:rPr>
              <a:t>Content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2401200" y="2774160"/>
            <a:ext cx="7388280" cy="206496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pc="-1" strike="noStrike">
                <a:solidFill>
                  <a:schemeClr val="dk2"/>
                </a:solidFill>
                <a:latin typeface="Nerko One"/>
                <a:ea typeface="Nerko One"/>
              </a:rPr>
              <a:t>Outline Title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Google Shape;509;p23"/>
          <p:cNvSpPr txBox="1"/>
          <p:nvPr/>
        </p:nvSpPr>
        <p:spPr>
          <a:xfrm>
            <a:off x="5454000" y="1142280"/>
            <a:ext cx="1283040" cy="976680"/>
          </a:xfrm>
          <a:prstGeom prst="rect">
            <a:avLst/>
          </a:prstGeom>
        </p:spPr>
        <p:txBody>
          <a:bodyPr wrap="none" lIns="90000" rIns="90000" tIns="45000" bIns="4500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ln w="0">
                  <a:noFill/>
                </a:ln>
                <a:solidFill>
                  <a:srgbClr val="50453c"/>
                </a:solidFill>
                <a:latin typeface="Nerko One"/>
                <a:ea typeface="Arial"/>
              </a:rPr>
              <a:t>01</a:t>
            </a:r>
            <a:endParaRPr b="0" lang="en-US" sz="1400" spc="-1" strike="noStrike">
              <a:ln w="0">
                <a:noFill/>
              </a:ln>
              <a:solidFill>
                <a:srgbClr val="50453c"/>
              </a:solidFill>
              <a:latin typeface="Arial"/>
            </a:endParaRPr>
          </a:p>
        </p:txBody>
      </p:sp>
      <p:grpSp>
        <p:nvGrpSpPr>
          <p:cNvPr id="321" name="Google Shape;510;p23"/>
          <p:cNvGrpSpPr/>
          <p:nvPr/>
        </p:nvGrpSpPr>
        <p:grpSpPr>
          <a:xfrm>
            <a:off x="4343400" y="193680"/>
            <a:ext cx="1751400" cy="2283840"/>
            <a:chOff x="4343400" y="193680"/>
            <a:chExt cx="1751400" cy="2283840"/>
          </a:xfrm>
        </p:grpSpPr>
        <p:sp>
          <p:nvSpPr>
            <p:cNvPr id="322" name="Google Shape;511;p23"/>
            <p:cNvSpPr/>
            <p:nvPr/>
          </p:nvSpPr>
          <p:spPr>
            <a:xfrm rot="892800">
              <a:off x="4581720" y="323280"/>
              <a:ext cx="1274400" cy="2024640"/>
            </a:xfrm>
            <a:custGeom>
              <a:avLst/>
              <a:gdLst>
                <a:gd name="textAreaLeft" fmla="*/ 0 w 1274400"/>
                <a:gd name="textAreaRight" fmla="*/ 1275480 w 1274400"/>
                <a:gd name="textAreaTop" fmla="*/ 0 h 2024640"/>
                <a:gd name="textAreaBottom" fmla="*/ 2025720 h 2024640"/>
              </a:gdLst>
              <a:ahLst/>
              <a:rect l="textAreaLeft" t="textAreaTop" r="textAreaRight" b="textAreaBottom"/>
              <a:pathLst>
                <a:path w="3852738" h="6117861">
                  <a:moveTo>
                    <a:pt x="3144901" y="1667"/>
                  </a:moveTo>
                  <a:cubicBezTo>
                    <a:pt x="3063207" y="16374"/>
                    <a:pt x="3050302" y="127441"/>
                    <a:pt x="3044201" y="178046"/>
                  </a:cubicBezTo>
                  <a:cubicBezTo>
                    <a:pt x="3025187" y="335706"/>
                    <a:pt x="3082804" y="527583"/>
                    <a:pt x="3114549" y="618371"/>
                  </a:cubicBezTo>
                  <a:cubicBezTo>
                    <a:pt x="3100913" y="636005"/>
                    <a:pt x="3092287" y="647096"/>
                    <a:pt x="3083788" y="658226"/>
                  </a:cubicBezTo>
                  <a:cubicBezTo>
                    <a:pt x="3016675" y="746369"/>
                    <a:pt x="2942342" y="846125"/>
                    <a:pt x="2863006" y="955706"/>
                  </a:cubicBezTo>
                  <a:cubicBezTo>
                    <a:pt x="2806836" y="1033280"/>
                    <a:pt x="2815308" y="1030172"/>
                    <a:pt x="2759929" y="1109341"/>
                  </a:cubicBezTo>
                  <a:cubicBezTo>
                    <a:pt x="2771314" y="1073618"/>
                    <a:pt x="2900283" y="525058"/>
                    <a:pt x="2683399" y="520497"/>
                  </a:cubicBezTo>
                  <a:cubicBezTo>
                    <a:pt x="2670949" y="520236"/>
                    <a:pt x="2660086" y="522071"/>
                    <a:pt x="2650509" y="525467"/>
                  </a:cubicBezTo>
                  <a:cubicBezTo>
                    <a:pt x="2583516" y="549282"/>
                    <a:pt x="2582297" y="654021"/>
                    <a:pt x="2580978" y="716499"/>
                  </a:cubicBezTo>
                  <a:cubicBezTo>
                    <a:pt x="2577274" y="892878"/>
                    <a:pt x="2668893" y="1189407"/>
                    <a:pt x="2678456" y="1220080"/>
                  </a:cubicBezTo>
                  <a:cubicBezTo>
                    <a:pt x="2591988" y="1344375"/>
                    <a:pt x="2541169" y="1426309"/>
                    <a:pt x="2458451" y="1553014"/>
                  </a:cubicBezTo>
                  <a:cubicBezTo>
                    <a:pt x="2476983" y="1490402"/>
                    <a:pt x="2481550" y="1397102"/>
                    <a:pt x="2483050" y="1373870"/>
                  </a:cubicBezTo>
                  <a:cubicBezTo>
                    <a:pt x="2493190" y="1216732"/>
                    <a:pt x="2496204" y="1068220"/>
                    <a:pt x="2378459" y="945418"/>
                  </a:cubicBezTo>
                  <a:cubicBezTo>
                    <a:pt x="2337472" y="902670"/>
                    <a:pt x="2259670" y="851864"/>
                    <a:pt x="2197412" y="878600"/>
                  </a:cubicBezTo>
                  <a:cubicBezTo>
                    <a:pt x="2130493" y="907338"/>
                    <a:pt x="2120460" y="1011327"/>
                    <a:pt x="2136219" y="1069412"/>
                  </a:cubicBezTo>
                  <a:cubicBezTo>
                    <a:pt x="2171373" y="1198924"/>
                    <a:pt x="2249577" y="1245141"/>
                    <a:pt x="2307796" y="1367962"/>
                  </a:cubicBezTo>
                  <a:cubicBezTo>
                    <a:pt x="2329087" y="1412888"/>
                    <a:pt x="2384045" y="1588925"/>
                    <a:pt x="2401411" y="1628546"/>
                  </a:cubicBezTo>
                  <a:cubicBezTo>
                    <a:pt x="2337271" y="1727418"/>
                    <a:pt x="2274089" y="1826404"/>
                    <a:pt x="2213385" y="1925684"/>
                  </a:cubicBezTo>
                  <a:cubicBezTo>
                    <a:pt x="2187044" y="1968761"/>
                    <a:pt x="2162874" y="2010806"/>
                    <a:pt x="2137672" y="2053253"/>
                  </a:cubicBezTo>
                  <a:cubicBezTo>
                    <a:pt x="2143258" y="2029913"/>
                    <a:pt x="2148890" y="2006446"/>
                    <a:pt x="2151723" y="1982135"/>
                  </a:cubicBezTo>
                  <a:cubicBezTo>
                    <a:pt x="2170496" y="1820979"/>
                    <a:pt x="2120755" y="1722683"/>
                    <a:pt x="2041707" y="1569852"/>
                  </a:cubicBezTo>
                  <a:cubicBezTo>
                    <a:pt x="1997445" y="1484280"/>
                    <a:pt x="1856554" y="1338803"/>
                    <a:pt x="1750684" y="1353992"/>
                  </a:cubicBezTo>
                  <a:cubicBezTo>
                    <a:pt x="1735555" y="1356169"/>
                    <a:pt x="1720928" y="1361466"/>
                    <a:pt x="1707621" y="1370822"/>
                  </a:cubicBezTo>
                  <a:cubicBezTo>
                    <a:pt x="1609847" y="1439724"/>
                    <a:pt x="1644117" y="1553088"/>
                    <a:pt x="1702303" y="1615058"/>
                  </a:cubicBezTo>
                  <a:cubicBezTo>
                    <a:pt x="1815360" y="1735481"/>
                    <a:pt x="1850708" y="1755781"/>
                    <a:pt x="1939982" y="1892117"/>
                  </a:cubicBezTo>
                  <a:cubicBezTo>
                    <a:pt x="2004135" y="1990098"/>
                    <a:pt x="2041158" y="2128658"/>
                    <a:pt x="2056582" y="2190849"/>
                  </a:cubicBezTo>
                  <a:cubicBezTo>
                    <a:pt x="1962137" y="2355474"/>
                    <a:pt x="1894521" y="2484357"/>
                    <a:pt x="1819773" y="2637255"/>
                  </a:cubicBezTo>
                  <a:cubicBezTo>
                    <a:pt x="1812071" y="2459034"/>
                    <a:pt x="1771472" y="2224918"/>
                    <a:pt x="1716160" y="2101105"/>
                  </a:cubicBezTo>
                  <a:cubicBezTo>
                    <a:pt x="1659903" y="1975203"/>
                    <a:pt x="1554703" y="1898594"/>
                    <a:pt x="1477480" y="1924458"/>
                  </a:cubicBezTo>
                  <a:cubicBezTo>
                    <a:pt x="1451739" y="1933078"/>
                    <a:pt x="1429201" y="1953116"/>
                    <a:pt x="1412538" y="1986488"/>
                  </a:cubicBezTo>
                  <a:cubicBezTo>
                    <a:pt x="1326252" y="2159151"/>
                    <a:pt x="1557548" y="2385123"/>
                    <a:pt x="1641157" y="2516436"/>
                  </a:cubicBezTo>
                  <a:cubicBezTo>
                    <a:pt x="1660820" y="2547324"/>
                    <a:pt x="1768385" y="2739475"/>
                    <a:pt x="1768385" y="2739475"/>
                  </a:cubicBezTo>
                  <a:cubicBezTo>
                    <a:pt x="1768385" y="2739475"/>
                    <a:pt x="1602172" y="3119170"/>
                    <a:pt x="1559805" y="3246860"/>
                  </a:cubicBezTo>
                  <a:cubicBezTo>
                    <a:pt x="1520250" y="3366025"/>
                    <a:pt x="1475290" y="3506902"/>
                    <a:pt x="1432360" y="3639561"/>
                  </a:cubicBezTo>
                  <a:cubicBezTo>
                    <a:pt x="1435396" y="3547521"/>
                    <a:pt x="1436934" y="3454241"/>
                    <a:pt x="1433299" y="3414988"/>
                  </a:cubicBezTo>
                  <a:cubicBezTo>
                    <a:pt x="1411950" y="3184321"/>
                    <a:pt x="1409492" y="3007165"/>
                    <a:pt x="1340151" y="2775219"/>
                  </a:cubicBezTo>
                  <a:cubicBezTo>
                    <a:pt x="1275572" y="2559212"/>
                    <a:pt x="1145642" y="2375754"/>
                    <a:pt x="963931" y="2434174"/>
                  </a:cubicBezTo>
                  <a:cubicBezTo>
                    <a:pt x="921998" y="2447655"/>
                    <a:pt x="877358" y="2474090"/>
                    <a:pt x="830044" y="2515881"/>
                  </a:cubicBezTo>
                  <a:cubicBezTo>
                    <a:pt x="530445" y="2780704"/>
                    <a:pt x="995227" y="3158081"/>
                    <a:pt x="1123535" y="3402719"/>
                  </a:cubicBezTo>
                  <a:cubicBezTo>
                    <a:pt x="1220933" y="3588421"/>
                    <a:pt x="1316777" y="3748385"/>
                    <a:pt x="1371372" y="3827252"/>
                  </a:cubicBezTo>
                  <a:cubicBezTo>
                    <a:pt x="1371451" y="3827366"/>
                    <a:pt x="1371425" y="3827573"/>
                    <a:pt x="1371478" y="3827600"/>
                  </a:cubicBezTo>
                  <a:cubicBezTo>
                    <a:pt x="1359306" y="3865594"/>
                    <a:pt x="1348772" y="3896321"/>
                    <a:pt x="1336368" y="3935259"/>
                  </a:cubicBezTo>
                  <a:cubicBezTo>
                    <a:pt x="1323111" y="3976876"/>
                    <a:pt x="1309670" y="4019048"/>
                    <a:pt x="1296213" y="4061636"/>
                  </a:cubicBezTo>
                  <a:cubicBezTo>
                    <a:pt x="1209864" y="4334208"/>
                    <a:pt x="1136316" y="4547249"/>
                    <a:pt x="1047501" y="4835566"/>
                  </a:cubicBezTo>
                  <a:cubicBezTo>
                    <a:pt x="1021243" y="4725530"/>
                    <a:pt x="954571" y="4590714"/>
                    <a:pt x="928617" y="4459983"/>
                  </a:cubicBezTo>
                  <a:cubicBezTo>
                    <a:pt x="856621" y="4097567"/>
                    <a:pt x="571389" y="2878953"/>
                    <a:pt x="230732" y="2952924"/>
                  </a:cubicBezTo>
                  <a:cubicBezTo>
                    <a:pt x="219743" y="2955308"/>
                    <a:pt x="208531" y="2958951"/>
                    <a:pt x="197434" y="2964129"/>
                  </a:cubicBezTo>
                  <a:cubicBezTo>
                    <a:pt x="-84929" y="3095120"/>
                    <a:pt x="-104211" y="3619798"/>
                    <a:pt x="403581" y="4217033"/>
                  </a:cubicBezTo>
                  <a:cubicBezTo>
                    <a:pt x="738483" y="4610940"/>
                    <a:pt x="967576" y="4901533"/>
                    <a:pt x="1016707" y="4964154"/>
                  </a:cubicBezTo>
                  <a:cubicBezTo>
                    <a:pt x="967362" y="5124553"/>
                    <a:pt x="918713" y="5277318"/>
                    <a:pt x="869694" y="5438789"/>
                  </a:cubicBezTo>
                  <a:cubicBezTo>
                    <a:pt x="819917" y="5602738"/>
                    <a:pt x="682433" y="6060898"/>
                    <a:pt x="681869" y="6062907"/>
                  </a:cubicBezTo>
                  <a:cubicBezTo>
                    <a:pt x="675144" y="6085610"/>
                    <a:pt x="688243" y="6109252"/>
                    <a:pt x="710909" y="6116083"/>
                  </a:cubicBezTo>
                  <a:cubicBezTo>
                    <a:pt x="733566" y="6122780"/>
                    <a:pt x="757392" y="6109988"/>
                    <a:pt x="764143" y="6087352"/>
                  </a:cubicBezTo>
                  <a:cubicBezTo>
                    <a:pt x="764718" y="6085409"/>
                    <a:pt x="901997" y="5627651"/>
                    <a:pt x="951722" y="5463702"/>
                  </a:cubicBezTo>
                  <a:cubicBezTo>
                    <a:pt x="978415" y="5375767"/>
                    <a:pt x="1005031" y="5293123"/>
                    <a:pt x="1031846" y="5205255"/>
                  </a:cubicBezTo>
                  <a:cubicBezTo>
                    <a:pt x="1148963" y="5183890"/>
                    <a:pt x="2354844" y="4963550"/>
                    <a:pt x="2547545" y="4888742"/>
                  </a:cubicBezTo>
                  <a:cubicBezTo>
                    <a:pt x="2672007" y="4840454"/>
                    <a:pt x="2844950" y="4792033"/>
                    <a:pt x="2786470" y="4608328"/>
                  </a:cubicBezTo>
                  <a:cubicBezTo>
                    <a:pt x="2732805" y="4439757"/>
                    <a:pt x="2404967" y="4435672"/>
                    <a:pt x="2193561" y="4506262"/>
                  </a:cubicBezTo>
                  <a:cubicBezTo>
                    <a:pt x="1876807" y="4611944"/>
                    <a:pt x="1246929" y="4953504"/>
                    <a:pt x="1061623" y="5078074"/>
                  </a:cubicBezTo>
                  <a:cubicBezTo>
                    <a:pt x="1142249" y="4814536"/>
                    <a:pt x="1205183" y="4642484"/>
                    <a:pt x="1284853" y="4388322"/>
                  </a:cubicBezTo>
                  <a:cubicBezTo>
                    <a:pt x="1284903" y="4388188"/>
                    <a:pt x="1285061" y="4388055"/>
                    <a:pt x="1285098" y="4387854"/>
                  </a:cubicBezTo>
                  <a:cubicBezTo>
                    <a:pt x="1436969" y="4303468"/>
                    <a:pt x="1909938" y="4086892"/>
                    <a:pt x="2210344" y="3972348"/>
                  </a:cubicBezTo>
                  <a:cubicBezTo>
                    <a:pt x="2548978" y="3843339"/>
                    <a:pt x="3156976" y="3884413"/>
                    <a:pt x="3033626" y="3476054"/>
                  </a:cubicBezTo>
                  <a:cubicBezTo>
                    <a:pt x="2971549" y="3270562"/>
                    <a:pt x="2576979" y="3260121"/>
                    <a:pt x="2214055" y="3364840"/>
                  </a:cubicBezTo>
                  <a:cubicBezTo>
                    <a:pt x="2162211" y="3379794"/>
                    <a:pt x="2111071" y="3397174"/>
                    <a:pt x="2061578" y="3416629"/>
                  </a:cubicBezTo>
                  <a:cubicBezTo>
                    <a:pt x="1734015" y="3545230"/>
                    <a:pt x="1529548" y="3786774"/>
                    <a:pt x="1405196" y="4001207"/>
                  </a:cubicBezTo>
                  <a:cubicBezTo>
                    <a:pt x="1409436" y="3987872"/>
                    <a:pt x="1413704" y="3974264"/>
                    <a:pt x="1417907" y="3961063"/>
                  </a:cubicBezTo>
                  <a:cubicBezTo>
                    <a:pt x="1497096" y="3712481"/>
                    <a:pt x="1571720" y="3482417"/>
                    <a:pt x="1640963" y="3273924"/>
                  </a:cubicBezTo>
                  <a:cubicBezTo>
                    <a:pt x="1661155" y="3213086"/>
                    <a:pt x="1684240" y="3150145"/>
                    <a:pt x="1709724" y="3085416"/>
                  </a:cubicBezTo>
                  <a:cubicBezTo>
                    <a:pt x="1835800" y="3057254"/>
                    <a:pt x="2274591" y="2961048"/>
                    <a:pt x="2612535" y="2938411"/>
                  </a:cubicBezTo>
                  <a:cubicBezTo>
                    <a:pt x="2918473" y="2917918"/>
                    <a:pt x="3338405" y="3070475"/>
                    <a:pt x="3339530" y="2748222"/>
                  </a:cubicBezTo>
                  <a:cubicBezTo>
                    <a:pt x="3340173" y="2563397"/>
                    <a:pt x="3041040" y="2529309"/>
                    <a:pt x="2716604" y="2578373"/>
                  </a:cubicBezTo>
                  <a:cubicBezTo>
                    <a:pt x="2649397" y="2588533"/>
                    <a:pt x="2581708" y="2604238"/>
                    <a:pt x="2514541" y="2624122"/>
                  </a:cubicBezTo>
                  <a:cubicBezTo>
                    <a:pt x="2199461" y="2717401"/>
                    <a:pt x="1929735" y="2829219"/>
                    <a:pt x="1768988" y="2940440"/>
                  </a:cubicBezTo>
                  <a:cubicBezTo>
                    <a:pt x="1787405" y="2896125"/>
                    <a:pt x="1920835" y="2618550"/>
                    <a:pt x="1992850" y="2483298"/>
                  </a:cubicBezTo>
                  <a:cubicBezTo>
                    <a:pt x="2079259" y="2462925"/>
                    <a:pt x="2240281" y="2426412"/>
                    <a:pt x="2432198" y="2398344"/>
                  </a:cubicBezTo>
                  <a:cubicBezTo>
                    <a:pt x="2694168" y="2360029"/>
                    <a:pt x="2977777" y="2356292"/>
                    <a:pt x="2953848" y="2186127"/>
                  </a:cubicBezTo>
                  <a:cubicBezTo>
                    <a:pt x="2926329" y="1990487"/>
                    <a:pt x="2647803" y="2046288"/>
                    <a:pt x="2416834" y="2128638"/>
                  </a:cubicBezTo>
                  <a:cubicBezTo>
                    <a:pt x="2273292" y="2179825"/>
                    <a:pt x="2170502" y="2240549"/>
                    <a:pt x="2094729" y="2298152"/>
                  </a:cubicBezTo>
                  <a:cubicBezTo>
                    <a:pt x="2155159" y="2190970"/>
                    <a:pt x="2218173" y="2082219"/>
                    <a:pt x="2286519" y="1970462"/>
                  </a:cubicBezTo>
                  <a:cubicBezTo>
                    <a:pt x="2323595" y="1909825"/>
                    <a:pt x="2362031" y="1849148"/>
                    <a:pt x="2400453" y="1788558"/>
                  </a:cubicBezTo>
                  <a:cubicBezTo>
                    <a:pt x="2463400" y="1770341"/>
                    <a:pt x="2694603" y="1704681"/>
                    <a:pt x="2790127" y="1704848"/>
                  </a:cubicBezTo>
                  <a:cubicBezTo>
                    <a:pt x="2957391" y="1705170"/>
                    <a:pt x="3123871" y="1718471"/>
                    <a:pt x="3135672" y="1593975"/>
                  </a:cubicBezTo>
                  <a:cubicBezTo>
                    <a:pt x="3147325" y="1471033"/>
                    <a:pt x="2987937" y="1440929"/>
                    <a:pt x="2802101" y="1499102"/>
                  </a:cubicBezTo>
                  <a:cubicBezTo>
                    <a:pt x="2686580" y="1535260"/>
                    <a:pt x="2535021" y="1626698"/>
                    <a:pt x="2450756" y="1696021"/>
                  </a:cubicBezTo>
                  <a:cubicBezTo>
                    <a:pt x="2542776" y="1552298"/>
                    <a:pt x="2617679" y="1458309"/>
                    <a:pt x="2715043" y="1317157"/>
                  </a:cubicBezTo>
                  <a:cubicBezTo>
                    <a:pt x="2784936" y="1295559"/>
                    <a:pt x="2897825" y="1267691"/>
                    <a:pt x="3021584" y="1271944"/>
                  </a:cubicBezTo>
                  <a:cubicBezTo>
                    <a:pt x="3158938" y="1276672"/>
                    <a:pt x="3293051" y="1254705"/>
                    <a:pt x="3277701" y="1152163"/>
                  </a:cubicBezTo>
                  <a:cubicBezTo>
                    <a:pt x="3258386" y="1023107"/>
                    <a:pt x="3080748" y="1046775"/>
                    <a:pt x="2940668" y="1097694"/>
                  </a:cubicBezTo>
                  <a:cubicBezTo>
                    <a:pt x="2898743" y="1112937"/>
                    <a:pt x="2852960" y="1146437"/>
                    <a:pt x="2808645" y="1183044"/>
                  </a:cubicBezTo>
                  <a:cubicBezTo>
                    <a:pt x="2850127" y="1124195"/>
                    <a:pt x="2890505" y="1063692"/>
                    <a:pt x="2932403" y="1005815"/>
                  </a:cubicBezTo>
                  <a:cubicBezTo>
                    <a:pt x="2954062" y="975898"/>
                    <a:pt x="2971790" y="952986"/>
                    <a:pt x="2992685" y="924557"/>
                  </a:cubicBezTo>
                  <a:cubicBezTo>
                    <a:pt x="3069804" y="938942"/>
                    <a:pt x="3540040" y="1019785"/>
                    <a:pt x="3591173" y="846554"/>
                  </a:cubicBezTo>
                  <a:cubicBezTo>
                    <a:pt x="3621612" y="743422"/>
                    <a:pt x="3476429" y="678566"/>
                    <a:pt x="3344118" y="724402"/>
                  </a:cubicBezTo>
                  <a:cubicBezTo>
                    <a:pt x="3236553" y="761672"/>
                    <a:pt x="3102962" y="819845"/>
                    <a:pt x="3035755" y="859479"/>
                  </a:cubicBezTo>
                  <a:cubicBezTo>
                    <a:pt x="3080600" y="798815"/>
                    <a:pt x="3112024" y="762436"/>
                    <a:pt x="3152100" y="709809"/>
                  </a:cubicBezTo>
                  <a:cubicBezTo>
                    <a:pt x="3175434" y="679169"/>
                    <a:pt x="3236613" y="597690"/>
                    <a:pt x="3237685" y="597221"/>
                  </a:cubicBezTo>
                  <a:cubicBezTo>
                    <a:pt x="3298570" y="570392"/>
                    <a:pt x="3458286" y="548853"/>
                    <a:pt x="3594857" y="493722"/>
                  </a:cubicBezTo>
                  <a:cubicBezTo>
                    <a:pt x="3748706" y="431611"/>
                    <a:pt x="3889858" y="367532"/>
                    <a:pt x="3843928" y="266604"/>
                  </a:cubicBezTo>
                  <a:cubicBezTo>
                    <a:pt x="3819148" y="212142"/>
                    <a:pt x="3614707" y="197562"/>
                    <a:pt x="3482483" y="280682"/>
                  </a:cubicBezTo>
                  <a:cubicBezTo>
                    <a:pt x="3350266" y="363801"/>
                    <a:pt x="3160418" y="558986"/>
                    <a:pt x="3158758" y="561076"/>
                  </a:cubicBezTo>
                  <a:cubicBezTo>
                    <a:pt x="3171904" y="504538"/>
                    <a:pt x="3187147" y="443298"/>
                    <a:pt x="3194856" y="422550"/>
                  </a:cubicBezTo>
                  <a:cubicBezTo>
                    <a:pt x="3243853" y="290700"/>
                    <a:pt x="3366721" y="30197"/>
                    <a:pt x="3184247" y="1626"/>
                  </a:cubicBezTo>
                  <a:cubicBezTo>
                    <a:pt x="3169594" y="-664"/>
                    <a:pt x="3156574" y="-429"/>
                    <a:pt x="3144901" y="1667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23" name="Google Shape;512;p23"/>
            <p:cNvSpPr/>
            <p:nvPr/>
          </p:nvSpPr>
          <p:spPr>
            <a:xfrm rot="892800">
              <a:off x="4581720" y="323280"/>
              <a:ext cx="1274400" cy="2024640"/>
            </a:xfrm>
            <a:custGeom>
              <a:avLst/>
              <a:gdLst>
                <a:gd name="textAreaLeft" fmla="*/ 0 w 1274400"/>
                <a:gd name="textAreaRight" fmla="*/ 1275480 w 1274400"/>
                <a:gd name="textAreaTop" fmla="*/ 0 h 2024640"/>
                <a:gd name="textAreaBottom" fmla="*/ 2025720 h 2024640"/>
              </a:gdLst>
              <a:ahLst/>
              <a:rect l="textAreaLeft" t="textAreaTop" r="textAreaRight" b="textAreaBottom"/>
              <a:pathLst>
                <a:path w="3852738" h="6117861">
                  <a:moveTo>
                    <a:pt x="3144901" y="1667"/>
                  </a:moveTo>
                  <a:cubicBezTo>
                    <a:pt x="3063207" y="16374"/>
                    <a:pt x="3050302" y="127441"/>
                    <a:pt x="3044201" y="178046"/>
                  </a:cubicBezTo>
                  <a:cubicBezTo>
                    <a:pt x="3025187" y="335706"/>
                    <a:pt x="3082804" y="527583"/>
                    <a:pt x="3114549" y="618371"/>
                  </a:cubicBezTo>
                  <a:cubicBezTo>
                    <a:pt x="3100913" y="636005"/>
                    <a:pt x="3092287" y="647096"/>
                    <a:pt x="3083788" y="658226"/>
                  </a:cubicBezTo>
                  <a:cubicBezTo>
                    <a:pt x="3016675" y="746369"/>
                    <a:pt x="2942342" y="846125"/>
                    <a:pt x="2863006" y="955706"/>
                  </a:cubicBezTo>
                  <a:cubicBezTo>
                    <a:pt x="2806836" y="1033280"/>
                    <a:pt x="2815308" y="1030172"/>
                    <a:pt x="2759929" y="1109341"/>
                  </a:cubicBezTo>
                  <a:cubicBezTo>
                    <a:pt x="2771314" y="1073618"/>
                    <a:pt x="2900283" y="525058"/>
                    <a:pt x="2683399" y="520497"/>
                  </a:cubicBezTo>
                  <a:cubicBezTo>
                    <a:pt x="2670949" y="520236"/>
                    <a:pt x="2660086" y="522071"/>
                    <a:pt x="2650509" y="525467"/>
                  </a:cubicBezTo>
                  <a:cubicBezTo>
                    <a:pt x="2583516" y="549282"/>
                    <a:pt x="2582297" y="654021"/>
                    <a:pt x="2580978" y="716499"/>
                  </a:cubicBezTo>
                  <a:cubicBezTo>
                    <a:pt x="2577274" y="892878"/>
                    <a:pt x="2668893" y="1189407"/>
                    <a:pt x="2678456" y="1220080"/>
                  </a:cubicBezTo>
                  <a:cubicBezTo>
                    <a:pt x="2591988" y="1344375"/>
                    <a:pt x="2541169" y="1426309"/>
                    <a:pt x="2458451" y="1553014"/>
                  </a:cubicBezTo>
                  <a:cubicBezTo>
                    <a:pt x="2476983" y="1490402"/>
                    <a:pt x="2481550" y="1397102"/>
                    <a:pt x="2483050" y="1373870"/>
                  </a:cubicBezTo>
                  <a:cubicBezTo>
                    <a:pt x="2493190" y="1216732"/>
                    <a:pt x="2496204" y="1068220"/>
                    <a:pt x="2378459" y="945418"/>
                  </a:cubicBezTo>
                  <a:cubicBezTo>
                    <a:pt x="2337472" y="902670"/>
                    <a:pt x="2259670" y="851864"/>
                    <a:pt x="2197412" y="878600"/>
                  </a:cubicBezTo>
                  <a:cubicBezTo>
                    <a:pt x="2130493" y="907338"/>
                    <a:pt x="2120460" y="1011327"/>
                    <a:pt x="2136219" y="1069412"/>
                  </a:cubicBezTo>
                  <a:cubicBezTo>
                    <a:pt x="2171373" y="1198924"/>
                    <a:pt x="2249577" y="1245141"/>
                    <a:pt x="2307796" y="1367962"/>
                  </a:cubicBezTo>
                  <a:cubicBezTo>
                    <a:pt x="2329087" y="1412888"/>
                    <a:pt x="2384045" y="1588925"/>
                    <a:pt x="2401411" y="1628546"/>
                  </a:cubicBezTo>
                  <a:cubicBezTo>
                    <a:pt x="2337271" y="1727418"/>
                    <a:pt x="2274089" y="1826404"/>
                    <a:pt x="2213385" y="1925684"/>
                  </a:cubicBezTo>
                  <a:cubicBezTo>
                    <a:pt x="2187044" y="1968761"/>
                    <a:pt x="2162874" y="2010806"/>
                    <a:pt x="2137672" y="2053253"/>
                  </a:cubicBezTo>
                  <a:cubicBezTo>
                    <a:pt x="2143258" y="2029913"/>
                    <a:pt x="2148890" y="2006446"/>
                    <a:pt x="2151723" y="1982135"/>
                  </a:cubicBezTo>
                  <a:cubicBezTo>
                    <a:pt x="2170496" y="1820979"/>
                    <a:pt x="2120755" y="1722683"/>
                    <a:pt x="2041707" y="1569852"/>
                  </a:cubicBezTo>
                  <a:cubicBezTo>
                    <a:pt x="1997445" y="1484280"/>
                    <a:pt x="1856554" y="1338803"/>
                    <a:pt x="1750684" y="1353992"/>
                  </a:cubicBezTo>
                  <a:cubicBezTo>
                    <a:pt x="1735555" y="1356169"/>
                    <a:pt x="1720928" y="1361466"/>
                    <a:pt x="1707621" y="1370822"/>
                  </a:cubicBezTo>
                  <a:cubicBezTo>
                    <a:pt x="1609847" y="1439724"/>
                    <a:pt x="1644117" y="1553088"/>
                    <a:pt x="1702303" y="1615058"/>
                  </a:cubicBezTo>
                  <a:cubicBezTo>
                    <a:pt x="1815360" y="1735481"/>
                    <a:pt x="1850708" y="1755781"/>
                    <a:pt x="1939982" y="1892117"/>
                  </a:cubicBezTo>
                  <a:cubicBezTo>
                    <a:pt x="2004135" y="1990098"/>
                    <a:pt x="2041158" y="2128658"/>
                    <a:pt x="2056582" y="2190849"/>
                  </a:cubicBezTo>
                  <a:cubicBezTo>
                    <a:pt x="1962137" y="2355474"/>
                    <a:pt x="1894521" y="2484357"/>
                    <a:pt x="1819773" y="2637255"/>
                  </a:cubicBezTo>
                  <a:cubicBezTo>
                    <a:pt x="1812071" y="2459034"/>
                    <a:pt x="1771472" y="2224918"/>
                    <a:pt x="1716160" y="2101105"/>
                  </a:cubicBezTo>
                  <a:cubicBezTo>
                    <a:pt x="1659903" y="1975203"/>
                    <a:pt x="1554703" y="1898594"/>
                    <a:pt x="1477480" y="1924458"/>
                  </a:cubicBezTo>
                  <a:cubicBezTo>
                    <a:pt x="1451739" y="1933078"/>
                    <a:pt x="1429201" y="1953116"/>
                    <a:pt x="1412538" y="1986488"/>
                  </a:cubicBezTo>
                  <a:cubicBezTo>
                    <a:pt x="1326252" y="2159151"/>
                    <a:pt x="1557548" y="2385123"/>
                    <a:pt x="1641157" y="2516436"/>
                  </a:cubicBezTo>
                  <a:cubicBezTo>
                    <a:pt x="1660820" y="2547324"/>
                    <a:pt x="1768385" y="2739475"/>
                    <a:pt x="1768385" y="2739475"/>
                  </a:cubicBezTo>
                  <a:cubicBezTo>
                    <a:pt x="1768385" y="2739475"/>
                    <a:pt x="1602172" y="3119170"/>
                    <a:pt x="1559805" y="3246860"/>
                  </a:cubicBezTo>
                  <a:cubicBezTo>
                    <a:pt x="1520250" y="3366025"/>
                    <a:pt x="1475290" y="3506902"/>
                    <a:pt x="1432360" y="3639561"/>
                  </a:cubicBezTo>
                  <a:cubicBezTo>
                    <a:pt x="1435396" y="3547521"/>
                    <a:pt x="1436934" y="3454241"/>
                    <a:pt x="1433299" y="3414988"/>
                  </a:cubicBezTo>
                  <a:cubicBezTo>
                    <a:pt x="1411950" y="3184321"/>
                    <a:pt x="1409492" y="3007165"/>
                    <a:pt x="1340151" y="2775219"/>
                  </a:cubicBezTo>
                  <a:cubicBezTo>
                    <a:pt x="1275572" y="2559212"/>
                    <a:pt x="1145642" y="2375754"/>
                    <a:pt x="963931" y="2434174"/>
                  </a:cubicBezTo>
                  <a:cubicBezTo>
                    <a:pt x="921998" y="2447655"/>
                    <a:pt x="877358" y="2474090"/>
                    <a:pt x="830044" y="2515881"/>
                  </a:cubicBezTo>
                  <a:cubicBezTo>
                    <a:pt x="530445" y="2780704"/>
                    <a:pt x="995227" y="3158081"/>
                    <a:pt x="1123535" y="3402719"/>
                  </a:cubicBezTo>
                  <a:cubicBezTo>
                    <a:pt x="1220933" y="3588421"/>
                    <a:pt x="1316777" y="3748385"/>
                    <a:pt x="1371372" y="3827252"/>
                  </a:cubicBezTo>
                  <a:cubicBezTo>
                    <a:pt x="1371451" y="3827366"/>
                    <a:pt x="1371425" y="3827573"/>
                    <a:pt x="1371478" y="3827600"/>
                  </a:cubicBezTo>
                  <a:cubicBezTo>
                    <a:pt x="1359306" y="3865594"/>
                    <a:pt x="1348772" y="3896321"/>
                    <a:pt x="1336368" y="3935259"/>
                  </a:cubicBezTo>
                  <a:cubicBezTo>
                    <a:pt x="1323111" y="3976876"/>
                    <a:pt x="1309670" y="4019048"/>
                    <a:pt x="1296213" y="4061636"/>
                  </a:cubicBezTo>
                  <a:cubicBezTo>
                    <a:pt x="1209864" y="4334208"/>
                    <a:pt x="1136316" y="4547249"/>
                    <a:pt x="1047501" y="4835566"/>
                  </a:cubicBezTo>
                  <a:cubicBezTo>
                    <a:pt x="1021243" y="4725530"/>
                    <a:pt x="954571" y="4590714"/>
                    <a:pt x="928617" y="4459983"/>
                  </a:cubicBezTo>
                  <a:cubicBezTo>
                    <a:pt x="856621" y="4097567"/>
                    <a:pt x="571389" y="2878953"/>
                    <a:pt x="230732" y="2952924"/>
                  </a:cubicBezTo>
                  <a:cubicBezTo>
                    <a:pt x="219743" y="2955308"/>
                    <a:pt x="208531" y="2958951"/>
                    <a:pt x="197434" y="2964129"/>
                  </a:cubicBezTo>
                  <a:cubicBezTo>
                    <a:pt x="-84929" y="3095120"/>
                    <a:pt x="-104211" y="3619798"/>
                    <a:pt x="403581" y="4217033"/>
                  </a:cubicBezTo>
                  <a:cubicBezTo>
                    <a:pt x="738483" y="4610940"/>
                    <a:pt x="967576" y="4901533"/>
                    <a:pt x="1016707" y="4964154"/>
                  </a:cubicBezTo>
                  <a:cubicBezTo>
                    <a:pt x="967362" y="5124553"/>
                    <a:pt x="918713" y="5277318"/>
                    <a:pt x="869694" y="5438789"/>
                  </a:cubicBezTo>
                  <a:cubicBezTo>
                    <a:pt x="819917" y="5602738"/>
                    <a:pt x="682433" y="6060898"/>
                    <a:pt x="681869" y="6062907"/>
                  </a:cubicBezTo>
                  <a:cubicBezTo>
                    <a:pt x="675144" y="6085610"/>
                    <a:pt x="688243" y="6109252"/>
                    <a:pt x="710909" y="6116083"/>
                  </a:cubicBezTo>
                  <a:cubicBezTo>
                    <a:pt x="733566" y="6122780"/>
                    <a:pt x="757392" y="6109988"/>
                    <a:pt x="764143" y="6087352"/>
                  </a:cubicBezTo>
                  <a:cubicBezTo>
                    <a:pt x="764718" y="6085409"/>
                    <a:pt x="901997" y="5627651"/>
                    <a:pt x="951722" y="5463702"/>
                  </a:cubicBezTo>
                  <a:cubicBezTo>
                    <a:pt x="978415" y="5375767"/>
                    <a:pt x="1005031" y="5293123"/>
                    <a:pt x="1031846" y="5205255"/>
                  </a:cubicBezTo>
                  <a:cubicBezTo>
                    <a:pt x="1148963" y="5183890"/>
                    <a:pt x="2354844" y="4963550"/>
                    <a:pt x="2547545" y="4888742"/>
                  </a:cubicBezTo>
                  <a:cubicBezTo>
                    <a:pt x="2672007" y="4840454"/>
                    <a:pt x="2844950" y="4792033"/>
                    <a:pt x="2786470" y="4608328"/>
                  </a:cubicBezTo>
                  <a:cubicBezTo>
                    <a:pt x="2732805" y="4439757"/>
                    <a:pt x="2404967" y="4435672"/>
                    <a:pt x="2193561" y="4506262"/>
                  </a:cubicBezTo>
                  <a:cubicBezTo>
                    <a:pt x="1876807" y="4611944"/>
                    <a:pt x="1246929" y="4953504"/>
                    <a:pt x="1061623" y="5078074"/>
                  </a:cubicBezTo>
                  <a:cubicBezTo>
                    <a:pt x="1142249" y="4814536"/>
                    <a:pt x="1205183" y="4642484"/>
                    <a:pt x="1284853" y="4388322"/>
                  </a:cubicBezTo>
                  <a:cubicBezTo>
                    <a:pt x="1284903" y="4388188"/>
                    <a:pt x="1285061" y="4388055"/>
                    <a:pt x="1285098" y="4387854"/>
                  </a:cubicBezTo>
                  <a:cubicBezTo>
                    <a:pt x="1436969" y="4303468"/>
                    <a:pt x="1909938" y="4086892"/>
                    <a:pt x="2210344" y="3972348"/>
                  </a:cubicBezTo>
                  <a:cubicBezTo>
                    <a:pt x="2548978" y="3843339"/>
                    <a:pt x="3156976" y="3884413"/>
                    <a:pt x="3033626" y="3476054"/>
                  </a:cubicBezTo>
                  <a:cubicBezTo>
                    <a:pt x="2971549" y="3270562"/>
                    <a:pt x="2576979" y="3260121"/>
                    <a:pt x="2214055" y="3364840"/>
                  </a:cubicBezTo>
                  <a:cubicBezTo>
                    <a:pt x="2162211" y="3379794"/>
                    <a:pt x="2111071" y="3397174"/>
                    <a:pt x="2061578" y="3416629"/>
                  </a:cubicBezTo>
                  <a:cubicBezTo>
                    <a:pt x="1734015" y="3545230"/>
                    <a:pt x="1529548" y="3786774"/>
                    <a:pt x="1405196" y="4001207"/>
                  </a:cubicBezTo>
                  <a:cubicBezTo>
                    <a:pt x="1409436" y="3987872"/>
                    <a:pt x="1413704" y="3974264"/>
                    <a:pt x="1417907" y="3961063"/>
                  </a:cubicBezTo>
                  <a:cubicBezTo>
                    <a:pt x="1497096" y="3712481"/>
                    <a:pt x="1571720" y="3482417"/>
                    <a:pt x="1640963" y="3273924"/>
                  </a:cubicBezTo>
                  <a:cubicBezTo>
                    <a:pt x="1661155" y="3213086"/>
                    <a:pt x="1684240" y="3150145"/>
                    <a:pt x="1709724" y="3085416"/>
                  </a:cubicBezTo>
                  <a:cubicBezTo>
                    <a:pt x="1835800" y="3057254"/>
                    <a:pt x="2274591" y="2961048"/>
                    <a:pt x="2612535" y="2938411"/>
                  </a:cubicBezTo>
                  <a:cubicBezTo>
                    <a:pt x="2918473" y="2917918"/>
                    <a:pt x="3338405" y="3070475"/>
                    <a:pt x="3339530" y="2748222"/>
                  </a:cubicBezTo>
                  <a:cubicBezTo>
                    <a:pt x="3340173" y="2563397"/>
                    <a:pt x="3041040" y="2529309"/>
                    <a:pt x="2716604" y="2578373"/>
                  </a:cubicBezTo>
                  <a:cubicBezTo>
                    <a:pt x="2649397" y="2588533"/>
                    <a:pt x="2581708" y="2604238"/>
                    <a:pt x="2514541" y="2624122"/>
                  </a:cubicBezTo>
                  <a:cubicBezTo>
                    <a:pt x="2199461" y="2717401"/>
                    <a:pt x="1929735" y="2829219"/>
                    <a:pt x="1768988" y="2940440"/>
                  </a:cubicBezTo>
                  <a:cubicBezTo>
                    <a:pt x="1787405" y="2896125"/>
                    <a:pt x="1920835" y="2618550"/>
                    <a:pt x="1992850" y="2483298"/>
                  </a:cubicBezTo>
                  <a:cubicBezTo>
                    <a:pt x="2079259" y="2462925"/>
                    <a:pt x="2240281" y="2426412"/>
                    <a:pt x="2432198" y="2398344"/>
                  </a:cubicBezTo>
                  <a:cubicBezTo>
                    <a:pt x="2694168" y="2360029"/>
                    <a:pt x="2977777" y="2356292"/>
                    <a:pt x="2953848" y="2186127"/>
                  </a:cubicBezTo>
                  <a:cubicBezTo>
                    <a:pt x="2926329" y="1990487"/>
                    <a:pt x="2647803" y="2046288"/>
                    <a:pt x="2416834" y="2128638"/>
                  </a:cubicBezTo>
                  <a:cubicBezTo>
                    <a:pt x="2273292" y="2179825"/>
                    <a:pt x="2170502" y="2240549"/>
                    <a:pt x="2094729" y="2298152"/>
                  </a:cubicBezTo>
                  <a:cubicBezTo>
                    <a:pt x="2155159" y="2190970"/>
                    <a:pt x="2218173" y="2082219"/>
                    <a:pt x="2286519" y="1970462"/>
                  </a:cubicBezTo>
                  <a:cubicBezTo>
                    <a:pt x="2323595" y="1909825"/>
                    <a:pt x="2362031" y="1849148"/>
                    <a:pt x="2400453" y="1788558"/>
                  </a:cubicBezTo>
                  <a:cubicBezTo>
                    <a:pt x="2463400" y="1770341"/>
                    <a:pt x="2694603" y="1704681"/>
                    <a:pt x="2790127" y="1704848"/>
                  </a:cubicBezTo>
                  <a:cubicBezTo>
                    <a:pt x="2957391" y="1705170"/>
                    <a:pt x="3123871" y="1718471"/>
                    <a:pt x="3135672" y="1593975"/>
                  </a:cubicBezTo>
                  <a:cubicBezTo>
                    <a:pt x="3147325" y="1471033"/>
                    <a:pt x="2987937" y="1440929"/>
                    <a:pt x="2802101" y="1499102"/>
                  </a:cubicBezTo>
                  <a:cubicBezTo>
                    <a:pt x="2686580" y="1535260"/>
                    <a:pt x="2535021" y="1626698"/>
                    <a:pt x="2450756" y="1696021"/>
                  </a:cubicBezTo>
                  <a:cubicBezTo>
                    <a:pt x="2542776" y="1552298"/>
                    <a:pt x="2617679" y="1458309"/>
                    <a:pt x="2715043" y="1317157"/>
                  </a:cubicBezTo>
                  <a:cubicBezTo>
                    <a:pt x="2784936" y="1295559"/>
                    <a:pt x="2897825" y="1267691"/>
                    <a:pt x="3021584" y="1271944"/>
                  </a:cubicBezTo>
                  <a:cubicBezTo>
                    <a:pt x="3158938" y="1276672"/>
                    <a:pt x="3293051" y="1254705"/>
                    <a:pt x="3277701" y="1152163"/>
                  </a:cubicBezTo>
                  <a:cubicBezTo>
                    <a:pt x="3258386" y="1023107"/>
                    <a:pt x="3080748" y="1046775"/>
                    <a:pt x="2940668" y="1097694"/>
                  </a:cubicBezTo>
                  <a:cubicBezTo>
                    <a:pt x="2898743" y="1112937"/>
                    <a:pt x="2852960" y="1146437"/>
                    <a:pt x="2808645" y="1183044"/>
                  </a:cubicBezTo>
                  <a:cubicBezTo>
                    <a:pt x="2850127" y="1124195"/>
                    <a:pt x="2890505" y="1063692"/>
                    <a:pt x="2932403" y="1005815"/>
                  </a:cubicBezTo>
                  <a:cubicBezTo>
                    <a:pt x="2954062" y="975898"/>
                    <a:pt x="2971790" y="952986"/>
                    <a:pt x="2992685" y="924557"/>
                  </a:cubicBezTo>
                  <a:cubicBezTo>
                    <a:pt x="3069804" y="938942"/>
                    <a:pt x="3540040" y="1019785"/>
                    <a:pt x="3591173" y="846554"/>
                  </a:cubicBezTo>
                  <a:cubicBezTo>
                    <a:pt x="3621612" y="743422"/>
                    <a:pt x="3476429" y="678566"/>
                    <a:pt x="3344118" y="724402"/>
                  </a:cubicBezTo>
                  <a:cubicBezTo>
                    <a:pt x="3236553" y="761672"/>
                    <a:pt x="3102962" y="819845"/>
                    <a:pt x="3035755" y="859479"/>
                  </a:cubicBezTo>
                  <a:cubicBezTo>
                    <a:pt x="3080600" y="798815"/>
                    <a:pt x="3112024" y="762436"/>
                    <a:pt x="3152100" y="709809"/>
                  </a:cubicBezTo>
                  <a:cubicBezTo>
                    <a:pt x="3175434" y="679169"/>
                    <a:pt x="3236613" y="597690"/>
                    <a:pt x="3237685" y="597221"/>
                  </a:cubicBezTo>
                  <a:cubicBezTo>
                    <a:pt x="3298570" y="570392"/>
                    <a:pt x="3458286" y="548853"/>
                    <a:pt x="3594857" y="493722"/>
                  </a:cubicBezTo>
                  <a:cubicBezTo>
                    <a:pt x="3748706" y="431611"/>
                    <a:pt x="3889858" y="367532"/>
                    <a:pt x="3843928" y="266604"/>
                  </a:cubicBezTo>
                  <a:cubicBezTo>
                    <a:pt x="3819148" y="212142"/>
                    <a:pt x="3614707" y="197562"/>
                    <a:pt x="3482483" y="280682"/>
                  </a:cubicBezTo>
                  <a:cubicBezTo>
                    <a:pt x="3350266" y="363801"/>
                    <a:pt x="3160418" y="558986"/>
                    <a:pt x="3158758" y="561076"/>
                  </a:cubicBezTo>
                  <a:cubicBezTo>
                    <a:pt x="3171904" y="504538"/>
                    <a:pt x="3187147" y="443298"/>
                    <a:pt x="3194856" y="422550"/>
                  </a:cubicBezTo>
                  <a:cubicBezTo>
                    <a:pt x="3243853" y="290700"/>
                    <a:pt x="3366721" y="30197"/>
                    <a:pt x="3184247" y="1626"/>
                  </a:cubicBezTo>
                  <a:cubicBezTo>
                    <a:pt x="3169594" y="-664"/>
                    <a:pt x="3156574" y="-429"/>
                    <a:pt x="3144901" y="1667"/>
                  </a:cubicBezTo>
                  <a:close/>
                </a:path>
              </a:pathLst>
            </a:custGeom>
            <a:blipFill rotWithShape="0">
              <a:blip r:embed="rId1">
                <a:alphaModFix amt="60000"/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1594080" y="1387080"/>
            <a:ext cx="9002520" cy="96876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100" spc="-1" strike="noStrike">
                <a:solidFill>
                  <a:schemeClr val="dk1"/>
                </a:solidFill>
                <a:latin typeface="Nerko One"/>
                <a:ea typeface="Nerko One"/>
              </a:rPr>
              <a:t>Thank you!!</a:t>
            </a:r>
            <a:endParaRPr b="0" lang="en-US" sz="5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5" name="Google Shape;750;p37"/>
          <p:cNvGrpSpPr/>
          <p:nvPr/>
        </p:nvGrpSpPr>
        <p:grpSpPr>
          <a:xfrm>
            <a:off x="9398520" y="-687240"/>
            <a:ext cx="3472200" cy="3154680"/>
            <a:chOff x="9398520" y="-687240"/>
            <a:chExt cx="3472200" cy="3154680"/>
          </a:xfrm>
        </p:grpSpPr>
        <p:sp>
          <p:nvSpPr>
            <p:cNvPr id="326" name="Google Shape;751;p37"/>
            <p:cNvSpPr/>
            <p:nvPr/>
          </p:nvSpPr>
          <p:spPr>
            <a:xfrm flipH="1">
              <a:off x="9398160" y="-687240"/>
              <a:ext cx="3472200" cy="3154320"/>
            </a:xfrm>
            <a:custGeom>
              <a:avLst/>
              <a:gdLst>
                <a:gd name="textAreaLeft" fmla="*/ -720 w 3472200"/>
                <a:gd name="textAreaRight" fmla="*/ 3472560 w 3472200"/>
                <a:gd name="textAreaTop" fmla="*/ 0 h 3154320"/>
                <a:gd name="textAreaBottom" fmla="*/ 3155400 h 3154320"/>
              </a:gdLst>
              <a:ahLst/>
              <a:rect l="textAreaLeft" t="textAreaTop" r="textAreaRight" b="textAreaBottom"/>
              <a:pathLst>
                <a:path w="3473455" h="3155483">
                  <a:moveTo>
                    <a:pt x="1097576" y="271"/>
                  </a:moveTo>
                  <a:cubicBezTo>
                    <a:pt x="910836" y="4396"/>
                    <a:pt x="728707" y="426569"/>
                    <a:pt x="610350" y="760222"/>
                  </a:cubicBezTo>
                  <a:cubicBezTo>
                    <a:pt x="510065" y="1042931"/>
                    <a:pt x="51744" y="1132154"/>
                    <a:pt x="2383" y="1608148"/>
                  </a:cubicBezTo>
                  <a:cubicBezTo>
                    <a:pt x="-25636" y="1878376"/>
                    <a:pt x="202658" y="2111126"/>
                    <a:pt x="202658" y="2111126"/>
                  </a:cubicBezTo>
                  <a:cubicBezTo>
                    <a:pt x="202658" y="2111126"/>
                    <a:pt x="370617" y="1371694"/>
                    <a:pt x="574143" y="1534157"/>
                  </a:cubicBezTo>
                  <a:cubicBezTo>
                    <a:pt x="740291" y="1666776"/>
                    <a:pt x="315333" y="2045412"/>
                    <a:pt x="484567" y="2394126"/>
                  </a:cubicBezTo>
                  <a:cubicBezTo>
                    <a:pt x="653802" y="2742839"/>
                    <a:pt x="1251195" y="2929070"/>
                    <a:pt x="1251195" y="2929070"/>
                  </a:cubicBezTo>
                  <a:cubicBezTo>
                    <a:pt x="1251195" y="2929070"/>
                    <a:pt x="850591" y="1953292"/>
                    <a:pt x="1277774" y="1899995"/>
                  </a:cubicBezTo>
                  <a:cubicBezTo>
                    <a:pt x="1643744" y="1854333"/>
                    <a:pt x="1413847" y="2506921"/>
                    <a:pt x="1536039" y="2815846"/>
                  </a:cubicBezTo>
                  <a:cubicBezTo>
                    <a:pt x="1611162" y="3005780"/>
                    <a:pt x="2370672" y="3243466"/>
                    <a:pt x="2533510" y="3122661"/>
                  </a:cubicBezTo>
                  <a:cubicBezTo>
                    <a:pt x="2635368" y="3047103"/>
                    <a:pt x="2021115" y="2538177"/>
                    <a:pt x="2228998" y="2429702"/>
                  </a:cubicBezTo>
                  <a:cubicBezTo>
                    <a:pt x="2432301" y="2323617"/>
                    <a:pt x="2572850" y="2775615"/>
                    <a:pt x="2764358" y="2908141"/>
                  </a:cubicBezTo>
                  <a:cubicBezTo>
                    <a:pt x="2831578" y="2954660"/>
                    <a:pt x="2916051" y="2958404"/>
                    <a:pt x="3008600" y="2939745"/>
                  </a:cubicBezTo>
                  <a:cubicBezTo>
                    <a:pt x="3101150" y="2921087"/>
                    <a:pt x="3182100" y="2871936"/>
                    <a:pt x="3182100" y="2871936"/>
                  </a:cubicBezTo>
                  <a:cubicBezTo>
                    <a:pt x="3182100" y="2871936"/>
                    <a:pt x="3168337" y="2781388"/>
                    <a:pt x="3198843" y="2665780"/>
                  </a:cubicBezTo>
                  <a:cubicBezTo>
                    <a:pt x="3225632" y="2564276"/>
                    <a:pt x="3313668" y="2504008"/>
                    <a:pt x="3203236" y="2394126"/>
                  </a:cubicBezTo>
                  <a:cubicBezTo>
                    <a:pt x="2967057" y="2159099"/>
                    <a:pt x="2242313" y="2004157"/>
                    <a:pt x="2245112" y="1886808"/>
                  </a:cubicBezTo>
                  <a:cubicBezTo>
                    <a:pt x="2247691" y="1778486"/>
                    <a:pt x="2555852" y="1746842"/>
                    <a:pt x="2850585" y="1821925"/>
                  </a:cubicBezTo>
                  <a:cubicBezTo>
                    <a:pt x="3145318" y="1897015"/>
                    <a:pt x="3424039" y="2187140"/>
                    <a:pt x="3424039" y="2187140"/>
                  </a:cubicBezTo>
                  <a:cubicBezTo>
                    <a:pt x="3424039" y="2187140"/>
                    <a:pt x="3493000" y="2098247"/>
                    <a:pt x="3467993" y="1993964"/>
                  </a:cubicBezTo>
                  <a:cubicBezTo>
                    <a:pt x="3442978" y="1889674"/>
                    <a:pt x="3324001" y="1770021"/>
                    <a:pt x="3324001" y="1770021"/>
                  </a:cubicBezTo>
                  <a:cubicBezTo>
                    <a:pt x="3324001" y="1770021"/>
                    <a:pt x="3379716" y="1542200"/>
                    <a:pt x="3174773" y="1433068"/>
                  </a:cubicBezTo>
                  <a:cubicBezTo>
                    <a:pt x="2710197" y="1185676"/>
                    <a:pt x="1819822" y="1428326"/>
                    <a:pt x="1825696" y="1173130"/>
                  </a:cubicBezTo>
                  <a:cubicBezTo>
                    <a:pt x="1827792" y="1082021"/>
                    <a:pt x="2044623" y="996949"/>
                    <a:pt x="2309151" y="1009675"/>
                  </a:cubicBezTo>
                  <a:cubicBezTo>
                    <a:pt x="2662914" y="1026693"/>
                    <a:pt x="3088130" y="1163294"/>
                    <a:pt x="3088130" y="1163294"/>
                  </a:cubicBezTo>
                  <a:cubicBezTo>
                    <a:pt x="3088130" y="1163294"/>
                    <a:pt x="3158512" y="874183"/>
                    <a:pt x="2764358" y="787618"/>
                  </a:cubicBezTo>
                  <a:cubicBezTo>
                    <a:pt x="2370210" y="701054"/>
                    <a:pt x="1521506" y="902153"/>
                    <a:pt x="1494181" y="825291"/>
                  </a:cubicBezTo>
                  <a:cubicBezTo>
                    <a:pt x="1464211" y="741000"/>
                    <a:pt x="1810319" y="692784"/>
                    <a:pt x="2054032" y="578539"/>
                  </a:cubicBezTo>
                  <a:cubicBezTo>
                    <a:pt x="2307276" y="459823"/>
                    <a:pt x="2567210" y="496287"/>
                    <a:pt x="2567210" y="496287"/>
                  </a:cubicBezTo>
                  <a:cubicBezTo>
                    <a:pt x="2567210" y="496287"/>
                    <a:pt x="2461246" y="414432"/>
                    <a:pt x="2325687" y="311904"/>
                  </a:cubicBezTo>
                  <a:cubicBezTo>
                    <a:pt x="2212028" y="225939"/>
                    <a:pt x="2082603" y="118794"/>
                    <a:pt x="1928874" y="98428"/>
                  </a:cubicBezTo>
                  <a:cubicBezTo>
                    <a:pt x="1591787" y="53772"/>
                    <a:pt x="1305234" y="467795"/>
                    <a:pt x="1199710" y="332833"/>
                  </a:cubicBezTo>
                  <a:cubicBezTo>
                    <a:pt x="1082651" y="183117"/>
                    <a:pt x="1432439" y="40455"/>
                    <a:pt x="1432439" y="40455"/>
                  </a:cubicBezTo>
                  <a:cubicBezTo>
                    <a:pt x="1432439" y="40455"/>
                    <a:pt x="1284317" y="-3854"/>
                    <a:pt x="1097576" y="271"/>
                  </a:cubicBezTo>
                  <a:close/>
                  <a:moveTo>
                    <a:pt x="1392255" y="872590"/>
                  </a:moveTo>
                  <a:cubicBezTo>
                    <a:pt x="1489091" y="877615"/>
                    <a:pt x="1584775" y="917118"/>
                    <a:pt x="1574548" y="991048"/>
                  </a:cubicBezTo>
                  <a:cubicBezTo>
                    <a:pt x="1559178" y="1102166"/>
                    <a:pt x="1210693" y="1054017"/>
                    <a:pt x="1202849" y="961120"/>
                  </a:cubicBezTo>
                  <a:cubicBezTo>
                    <a:pt x="1197437" y="897032"/>
                    <a:pt x="1295419" y="867566"/>
                    <a:pt x="1392255" y="872590"/>
                  </a:cubicBezTo>
                  <a:close/>
                  <a:moveTo>
                    <a:pt x="1202640" y="1344329"/>
                  </a:moveTo>
                  <a:cubicBezTo>
                    <a:pt x="1328862" y="1339561"/>
                    <a:pt x="1388880" y="1711031"/>
                    <a:pt x="1264380" y="1735075"/>
                  </a:cubicBezTo>
                  <a:cubicBezTo>
                    <a:pt x="1106115" y="1765634"/>
                    <a:pt x="1065701" y="1349500"/>
                    <a:pt x="1202640" y="1344329"/>
                  </a:cubicBezTo>
                  <a:close/>
                  <a:moveTo>
                    <a:pt x="1748048" y="2042935"/>
                  </a:moveTo>
                  <a:cubicBezTo>
                    <a:pt x="1832949" y="2040148"/>
                    <a:pt x="1916310" y="2259852"/>
                    <a:pt x="1846203" y="2318574"/>
                  </a:cubicBezTo>
                  <a:cubicBezTo>
                    <a:pt x="1744766" y="2403542"/>
                    <a:pt x="1635956" y="2127568"/>
                    <a:pt x="1712050" y="2058841"/>
                  </a:cubicBezTo>
                  <a:cubicBezTo>
                    <a:pt x="1723790" y="2048239"/>
                    <a:pt x="1735919" y="2043336"/>
                    <a:pt x="1748048" y="204293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27" name="Google Shape;752;p37"/>
            <p:cNvSpPr/>
            <p:nvPr/>
          </p:nvSpPr>
          <p:spPr>
            <a:xfrm flipH="1">
              <a:off x="9398160" y="-686880"/>
              <a:ext cx="3472200" cy="3154320"/>
            </a:xfrm>
            <a:custGeom>
              <a:avLst/>
              <a:gdLst>
                <a:gd name="textAreaLeft" fmla="*/ -720 w 3472200"/>
                <a:gd name="textAreaRight" fmla="*/ 3472560 w 3472200"/>
                <a:gd name="textAreaTop" fmla="*/ 0 h 3154320"/>
                <a:gd name="textAreaBottom" fmla="*/ 3155400 h 3154320"/>
              </a:gdLst>
              <a:ahLst/>
              <a:rect l="textAreaLeft" t="textAreaTop" r="textAreaRight" b="textAreaBottom"/>
              <a:pathLst>
                <a:path w="3473455" h="3155483">
                  <a:moveTo>
                    <a:pt x="1097576" y="271"/>
                  </a:moveTo>
                  <a:cubicBezTo>
                    <a:pt x="910836" y="4396"/>
                    <a:pt x="728707" y="426569"/>
                    <a:pt x="610350" y="760222"/>
                  </a:cubicBezTo>
                  <a:cubicBezTo>
                    <a:pt x="510065" y="1042931"/>
                    <a:pt x="51744" y="1132154"/>
                    <a:pt x="2383" y="1608148"/>
                  </a:cubicBezTo>
                  <a:cubicBezTo>
                    <a:pt x="-25636" y="1878376"/>
                    <a:pt x="202658" y="2111126"/>
                    <a:pt x="202658" y="2111126"/>
                  </a:cubicBezTo>
                  <a:cubicBezTo>
                    <a:pt x="202658" y="2111126"/>
                    <a:pt x="370617" y="1371694"/>
                    <a:pt x="574143" y="1534157"/>
                  </a:cubicBezTo>
                  <a:cubicBezTo>
                    <a:pt x="740291" y="1666776"/>
                    <a:pt x="315333" y="2045412"/>
                    <a:pt x="484567" y="2394126"/>
                  </a:cubicBezTo>
                  <a:cubicBezTo>
                    <a:pt x="653802" y="2742839"/>
                    <a:pt x="1251195" y="2929070"/>
                    <a:pt x="1251195" y="2929070"/>
                  </a:cubicBezTo>
                  <a:cubicBezTo>
                    <a:pt x="1251195" y="2929070"/>
                    <a:pt x="850591" y="1953292"/>
                    <a:pt x="1277774" y="1899995"/>
                  </a:cubicBezTo>
                  <a:cubicBezTo>
                    <a:pt x="1643744" y="1854333"/>
                    <a:pt x="1413847" y="2506921"/>
                    <a:pt x="1536039" y="2815846"/>
                  </a:cubicBezTo>
                  <a:cubicBezTo>
                    <a:pt x="1611162" y="3005780"/>
                    <a:pt x="2370672" y="3243466"/>
                    <a:pt x="2533510" y="3122661"/>
                  </a:cubicBezTo>
                  <a:cubicBezTo>
                    <a:pt x="2635368" y="3047103"/>
                    <a:pt x="2021115" y="2538177"/>
                    <a:pt x="2228998" y="2429702"/>
                  </a:cubicBezTo>
                  <a:cubicBezTo>
                    <a:pt x="2432301" y="2323617"/>
                    <a:pt x="2572850" y="2775615"/>
                    <a:pt x="2764358" y="2908141"/>
                  </a:cubicBezTo>
                  <a:cubicBezTo>
                    <a:pt x="2831578" y="2954660"/>
                    <a:pt x="2916051" y="2958404"/>
                    <a:pt x="3008600" y="2939745"/>
                  </a:cubicBezTo>
                  <a:cubicBezTo>
                    <a:pt x="3101150" y="2921087"/>
                    <a:pt x="3182100" y="2871936"/>
                    <a:pt x="3182100" y="2871936"/>
                  </a:cubicBezTo>
                  <a:cubicBezTo>
                    <a:pt x="3182100" y="2871936"/>
                    <a:pt x="3168337" y="2781388"/>
                    <a:pt x="3198843" y="2665780"/>
                  </a:cubicBezTo>
                  <a:cubicBezTo>
                    <a:pt x="3225632" y="2564276"/>
                    <a:pt x="3313668" y="2504008"/>
                    <a:pt x="3203236" y="2394126"/>
                  </a:cubicBezTo>
                  <a:cubicBezTo>
                    <a:pt x="2967057" y="2159099"/>
                    <a:pt x="2242313" y="2004157"/>
                    <a:pt x="2245112" y="1886808"/>
                  </a:cubicBezTo>
                  <a:cubicBezTo>
                    <a:pt x="2247691" y="1778486"/>
                    <a:pt x="2555852" y="1746842"/>
                    <a:pt x="2850585" y="1821925"/>
                  </a:cubicBezTo>
                  <a:cubicBezTo>
                    <a:pt x="3145318" y="1897015"/>
                    <a:pt x="3424039" y="2187140"/>
                    <a:pt x="3424039" y="2187140"/>
                  </a:cubicBezTo>
                  <a:cubicBezTo>
                    <a:pt x="3424039" y="2187140"/>
                    <a:pt x="3493000" y="2098247"/>
                    <a:pt x="3467993" y="1993964"/>
                  </a:cubicBezTo>
                  <a:cubicBezTo>
                    <a:pt x="3442978" y="1889674"/>
                    <a:pt x="3324001" y="1770021"/>
                    <a:pt x="3324001" y="1770021"/>
                  </a:cubicBezTo>
                  <a:cubicBezTo>
                    <a:pt x="3324001" y="1770021"/>
                    <a:pt x="3379716" y="1542200"/>
                    <a:pt x="3174773" y="1433068"/>
                  </a:cubicBezTo>
                  <a:cubicBezTo>
                    <a:pt x="2710197" y="1185676"/>
                    <a:pt x="1819822" y="1428326"/>
                    <a:pt x="1825696" y="1173130"/>
                  </a:cubicBezTo>
                  <a:cubicBezTo>
                    <a:pt x="1827792" y="1082021"/>
                    <a:pt x="2044623" y="996949"/>
                    <a:pt x="2309151" y="1009675"/>
                  </a:cubicBezTo>
                  <a:cubicBezTo>
                    <a:pt x="2662914" y="1026693"/>
                    <a:pt x="3088130" y="1163294"/>
                    <a:pt x="3088130" y="1163294"/>
                  </a:cubicBezTo>
                  <a:cubicBezTo>
                    <a:pt x="3088130" y="1163294"/>
                    <a:pt x="3158512" y="874183"/>
                    <a:pt x="2764358" y="787618"/>
                  </a:cubicBezTo>
                  <a:cubicBezTo>
                    <a:pt x="2370210" y="701054"/>
                    <a:pt x="1521506" y="902153"/>
                    <a:pt x="1494181" y="825291"/>
                  </a:cubicBezTo>
                  <a:cubicBezTo>
                    <a:pt x="1464211" y="741000"/>
                    <a:pt x="1810319" y="692784"/>
                    <a:pt x="2054032" y="578539"/>
                  </a:cubicBezTo>
                  <a:cubicBezTo>
                    <a:pt x="2307276" y="459823"/>
                    <a:pt x="2567210" y="496287"/>
                    <a:pt x="2567210" y="496287"/>
                  </a:cubicBezTo>
                  <a:cubicBezTo>
                    <a:pt x="2567210" y="496287"/>
                    <a:pt x="2461246" y="414432"/>
                    <a:pt x="2325687" y="311904"/>
                  </a:cubicBezTo>
                  <a:cubicBezTo>
                    <a:pt x="2212028" y="225939"/>
                    <a:pt x="2082603" y="118794"/>
                    <a:pt x="1928874" y="98428"/>
                  </a:cubicBezTo>
                  <a:cubicBezTo>
                    <a:pt x="1591787" y="53772"/>
                    <a:pt x="1305234" y="467795"/>
                    <a:pt x="1199710" y="332833"/>
                  </a:cubicBezTo>
                  <a:cubicBezTo>
                    <a:pt x="1082651" y="183117"/>
                    <a:pt x="1432439" y="40455"/>
                    <a:pt x="1432439" y="40455"/>
                  </a:cubicBezTo>
                  <a:cubicBezTo>
                    <a:pt x="1432439" y="40455"/>
                    <a:pt x="1284317" y="-3854"/>
                    <a:pt x="1097576" y="271"/>
                  </a:cubicBezTo>
                  <a:close/>
                  <a:moveTo>
                    <a:pt x="1392255" y="872590"/>
                  </a:moveTo>
                  <a:cubicBezTo>
                    <a:pt x="1489091" y="877615"/>
                    <a:pt x="1584775" y="917118"/>
                    <a:pt x="1574548" y="991048"/>
                  </a:cubicBezTo>
                  <a:cubicBezTo>
                    <a:pt x="1559178" y="1102166"/>
                    <a:pt x="1210693" y="1054017"/>
                    <a:pt x="1202849" y="961120"/>
                  </a:cubicBezTo>
                  <a:cubicBezTo>
                    <a:pt x="1197437" y="897032"/>
                    <a:pt x="1295419" y="867566"/>
                    <a:pt x="1392255" y="872590"/>
                  </a:cubicBezTo>
                  <a:close/>
                  <a:moveTo>
                    <a:pt x="1202640" y="1344329"/>
                  </a:moveTo>
                  <a:cubicBezTo>
                    <a:pt x="1328862" y="1339561"/>
                    <a:pt x="1388880" y="1711031"/>
                    <a:pt x="1264380" y="1735075"/>
                  </a:cubicBezTo>
                  <a:cubicBezTo>
                    <a:pt x="1106115" y="1765634"/>
                    <a:pt x="1065701" y="1349500"/>
                    <a:pt x="1202640" y="1344329"/>
                  </a:cubicBezTo>
                  <a:close/>
                  <a:moveTo>
                    <a:pt x="1748048" y="2042935"/>
                  </a:moveTo>
                  <a:cubicBezTo>
                    <a:pt x="1832949" y="2040148"/>
                    <a:pt x="1916310" y="2259852"/>
                    <a:pt x="1846203" y="2318574"/>
                  </a:cubicBezTo>
                  <a:cubicBezTo>
                    <a:pt x="1744766" y="2403542"/>
                    <a:pt x="1635956" y="2127568"/>
                    <a:pt x="1712050" y="2058841"/>
                  </a:cubicBezTo>
                  <a:cubicBezTo>
                    <a:pt x="1723790" y="2048239"/>
                    <a:pt x="1735919" y="2043336"/>
                    <a:pt x="1748048" y="2042935"/>
                  </a:cubicBezTo>
                  <a:close/>
                </a:path>
              </a:pathLst>
            </a:custGeom>
            <a:blipFill rotWithShape="0">
              <a:blip r:embed="rId1">
                <a:alphaModFix amt="60000"/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328" name="Google Shape;753;p37"/>
          <p:cNvGrpSpPr/>
          <p:nvPr/>
        </p:nvGrpSpPr>
        <p:grpSpPr>
          <a:xfrm>
            <a:off x="10132200" y="4407840"/>
            <a:ext cx="2402640" cy="3138480"/>
            <a:chOff x="10132200" y="4407840"/>
            <a:chExt cx="2402640" cy="3138480"/>
          </a:xfrm>
        </p:grpSpPr>
        <p:sp>
          <p:nvSpPr>
            <p:cNvPr id="329" name="Google Shape;754;p37"/>
            <p:cNvSpPr/>
            <p:nvPr/>
          </p:nvSpPr>
          <p:spPr>
            <a:xfrm flipH="1" rot="20698200">
              <a:off x="10461240" y="4586400"/>
              <a:ext cx="1744200" cy="2769840"/>
            </a:xfrm>
            <a:custGeom>
              <a:avLst/>
              <a:gdLst>
                <a:gd name="textAreaLeft" fmla="*/ -720 w 1744200"/>
                <a:gd name="textAreaRight" fmla="*/ 1744560 w 1744200"/>
                <a:gd name="textAreaTop" fmla="*/ 0 h 2769840"/>
                <a:gd name="textAreaBottom" fmla="*/ 2770560 h 2769840"/>
              </a:gdLst>
              <a:ahLst/>
              <a:rect l="textAreaLeft" t="textAreaTop" r="textAreaRight" b="textAreaBottom"/>
              <a:pathLst>
                <a:path w="3852738" h="6117861">
                  <a:moveTo>
                    <a:pt x="3144901" y="1667"/>
                  </a:moveTo>
                  <a:cubicBezTo>
                    <a:pt x="3063207" y="16374"/>
                    <a:pt x="3050302" y="127441"/>
                    <a:pt x="3044201" y="178046"/>
                  </a:cubicBezTo>
                  <a:cubicBezTo>
                    <a:pt x="3025187" y="335706"/>
                    <a:pt x="3082804" y="527583"/>
                    <a:pt x="3114549" y="618371"/>
                  </a:cubicBezTo>
                  <a:cubicBezTo>
                    <a:pt x="3100913" y="636005"/>
                    <a:pt x="3092287" y="647096"/>
                    <a:pt x="3083788" y="658226"/>
                  </a:cubicBezTo>
                  <a:cubicBezTo>
                    <a:pt x="3016675" y="746369"/>
                    <a:pt x="2942342" y="846125"/>
                    <a:pt x="2863006" y="955706"/>
                  </a:cubicBezTo>
                  <a:cubicBezTo>
                    <a:pt x="2806836" y="1033280"/>
                    <a:pt x="2815308" y="1030172"/>
                    <a:pt x="2759929" y="1109341"/>
                  </a:cubicBezTo>
                  <a:cubicBezTo>
                    <a:pt x="2771314" y="1073618"/>
                    <a:pt x="2900283" y="525058"/>
                    <a:pt x="2683399" y="520497"/>
                  </a:cubicBezTo>
                  <a:cubicBezTo>
                    <a:pt x="2670949" y="520236"/>
                    <a:pt x="2660086" y="522071"/>
                    <a:pt x="2650509" y="525467"/>
                  </a:cubicBezTo>
                  <a:cubicBezTo>
                    <a:pt x="2583516" y="549282"/>
                    <a:pt x="2582297" y="654021"/>
                    <a:pt x="2580978" y="716499"/>
                  </a:cubicBezTo>
                  <a:cubicBezTo>
                    <a:pt x="2577274" y="892878"/>
                    <a:pt x="2668893" y="1189407"/>
                    <a:pt x="2678456" y="1220080"/>
                  </a:cubicBezTo>
                  <a:cubicBezTo>
                    <a:pt x="2591988" y="1344375"/>
                    <a:pt x="2541169" y="1426309"/>
                    <a:pt x="2458451" y="1553014"/>
                  </a:cubicBezTo>
                  <a:cubicBezTo>
                    <a:pt x="2476983" y="1490402"/>
                    <a:pt x="2481550" y="1397102"/>
                    <a:pt x="2483050" y="1373870"/>
                  </a:cubicBezTo>
                  <a:cubicBezTo>
                    <a:pt x="2493190" y="1216732"/>
                    <a:pt x="2496204" y="1068220"/>
                    <a:pt x="2378459" y="945418"/>
                  </a:cubicBezTo>
                  <a:cubicBezTo>
                    <a:pt x="2337472" y="902670"/>
                    <a:pt x="2259670" y="851864"/>
                    <a:pt x="2197412" y="878600"/>
                  </a:cubicBezTo>
                  <a:cubicBezTo>
                    <a:pt x="2130493" y="907338"/>
                    <a:pt x="2120460" y="1011327"/>
                    <a:pt x="2136219" y="1069412"/>
                  </a:cubicBezTo>
                  <a:cubicBezTo>
                    <a:pt x="2171373" y="1198924"/>
                    <a:pt x="2249577" y="1245141"/>
                    <a:pt x="2307796" y="1367962"/>
                  </a:cubicBezTo>
                  <a:cubicBezTo>
                    <a:pt x="2329087" y="1412888"/>
                    <a:pt x="2384045" y="1588925"/>
                    <a:pt x="2401411" y="1628546"/>
                  </a:cubicBezTo>
                  <a:cubicBezTo>
                    <a:pt x="2337271" y="1727418"/>
                    <a:pt x="2274089" y="1826404"/>
                    <a:pt x="2213385" y="1925684"/>
                  </a:cubicBezTo>
                  <a:cubicBezTo>
                    <a:pt x="2187044" y="1968761"/>
                    <a:pt x="2162874" y="2010806"/>
                    <a:pt x="2137672" y="2053253"/>
                  </a:cubicBezTo>
                  <a:cubicBezTo>
                    <a:pt x="2143258" y="2029913"/>
                    <a:pt x="2148890" y="2006446"/>
                    <a:pt x="2151723" y="1982135"/>
                  </a:cubicBezTo>
                  <a:cubicBezTo>
                    <a:pt x="2170496" y="1820979"/>
                    <a:pt x="2120755" y="1722683"/>
                    <a:pt x="2041707" y="1569852"/>
                  </a:cubicBezTo>
                  <a:cubicBezTo>
                    <a:pt x="1997445" y="1484280"/>
                    <a:pt x="1856554" y="1338803"/>
                    <a:pt x="1750684" y="1353992"/>
                  </a:cubicBezTo>
                  <a:cubicBezTo>
                    <a:pt x="1735555" y="1356169"/>
                    <a:pt x="1720928" y="1361466"/>
                    <a:pt x="1707621" y="1370822"/>
                  </a:cubicBezTo>
                  <a:cubicBezTo>
                    <a:pt x="1609847" y="1439724"/>
                    <a:pt x="1644117" y="1553088"/>
                    <a:pt x="1702303" y="1615058"/>
                  </a:cubicBezTo>
                  <a:cubicBezTo>
                    <a:pt x="1815360" y="1735481"/>
                    <a:pt x="1850708" y="1755781"/>
                    <a:pt x="1939982" y="1892117"/>
                  </a:cubicBezTo>
                  <a:cubicBezTo>
                    <a:pt x="2004135" y="1990098"/>
                    <a:pt x="2041158" y="2128658"/>
                    <a:pt x="2056582" y="2190849"/>
                  </a:cubicBezTo>
                  <a:cubicBezTo>
                    <a:pt x="1962137" y="2355474"/>
                    <a:pt x="1894521" y="2484357"/>
                    <a:pt x="1819773" y="2637255"/>
                  </a:cubicBezTo>
                  <a:cubicBezTo>
                    <a:pt x="1812071" y="2459034"/>
                    <a:pt x="1771472" y="2224918"/>
                    <a:pt x="1716160" y="2101105"/>
                  </a:cubicBezTo>
                  <a:cubicBezTo>
                    <a:pt x="1659903" y="1975203"/>
                    <a:pt x="1554703" y="1898594"/>
                    <a:pt x="1477480" y="1924458"/>
                  </a:cubicBezTo>
                  <a:cubicBezTo>
                    <a:pt x="1451739" y="1933078"/>
                    <a:pt x="1429201" y="1953116"/>
                    <a:pt x="1412538" y="1986488"/>
                  </a:cubicBezTo>
                  <a:cubicBezTo>
                    <a:pt x="1326252" y="2159151"/>
                    <a:pt x="1557548" y="2385123"/>
                    <a:pt x="1641157" y="2516436"/>
                  </a:cubicBezTo>
                  <a:cubicBezTo>
                    <a:pt x="1660820" y="2547324"/>
                    <a:pt x="1768385" y="2739475"/>
                    <a:pt x="1768385" y="2739475"/>
                  </a:cubicBezTo>
                  <a:cubicBezTo>
                    <a:pt x="1768385" y="2739475"/>
                    <a:pt x="1602172" y="3119170"/>
                    <a:pt x="1559805" y="3246860"/>
                  </a:cubicBezTo>
                  <a:cubicBezTo>
                    <a:pt x="1520250" y="3366025"/>
                    <a:pt x="1475290" y="3506902"/>
                    <a:pt x="1432360" y="3639561"/>
                  </a:cubicBezTo>
                  <a:cubicBezTo>
                    <a:pt x="1435396" y="3547521"/>
                    <a:pt x="1436934" y="3454241"/>
                    <a:pt x="1433299" y="3414988"/>
                  </a:cubicBezTo>
                  <a:cubicBezTo>
                    <a:pt x="1411950" y="3184321"/>
                    <a:pt x="1409492" y="3007165"/>
                    <a:pt x="1340151" y="2775219"/>
                  </a:cubicBezTo>
                  <a:cubicBezTo>
                    <a:pt x="1275572" y="2559212"/>
                    <a:pt x="1145642" y="2375754"/>
                    <a:pt x="963931" y="2434174"/>
                  </a:cubicBezTo>
                  <a:cubicBezTo>
                    <a:pt x="921998" y="2447655"/>
                    <a:pt x="877358" y="2474090"/>
                    <a:pt x="830044" y="2515881"/>
                  </a:cubicBezTo>
                  <a:cubicBezTo>
                    <a:pt x="530445" y="2780704"/>
                    <a:pt x="995227" y="3158081"/>
                    <a:pt x="1123535" y="3402719"/>
                  </a:cubicBezTo>
                  <a:cubicBezTo>
                    <a:pt x="1220933" y="3588421"/>
                    <a:pt x="1316777" y="3748385"/>
                    <a:pt x="1371372" y="3827252"/>
                  </a:cubicBezTo>
                  <a:cubicBezTo>
                    <a:pt x="1371451" y="3827366"/>
                    <a:pt x="1371425" y="3827573"/>
                    <a:pt x="1371478" y="3827600"/>
                  </a:cubicBezTo>
                  <a:cubicBezTo>
                    <a:pt x="1359306" y="3865594"/>
                    <a:pt x="1348772" y="3896321"/>
                    <a:pt x="1336368" y="3935259"/>
                  </a:cubicBezTo>
                  <a:cubicBezTo>
                    <a:pt x="1323111" y="3976876"/>
                    <a:pt x="1309670" y="4019048"/>
                    <a:pt x="1296213" y="4061636"/>
                  </a:cubicBezTo>
                  <a:cubicBezTo>
                    <a:pt x="1209864" y="4334208"/>
                    <a:pt x="1136316" y="4547249"/>
                    <a:pt x="1047501" y="4835566"/>
                  </a:cubicBezTo>
                  <a:cubicBezTo>
                    <a:pt x="1021243" y="4725530"/>
                    <a:pt x="954571" y="4590714"/>
                    <a:pt x="928617" y="4459983"/>
                  </a:cubicBezTo>
                  <a:cubicBezTo>
                    <a:pt x="856621" y="4097567"/>
                    <a:pt x="571389" y="2878953"/>
                    <a:pt x="230732" y="2952924"/>
                  </a:cubicBezTo>
                  <a:cubicBezTo>
                    <a:pt x="219743" y="2955308"/>
                    <a:pt x="208531" y="2958951"/>
                    <a:pt x="197434" y="2964129"/>
                  </a:cubicBezTo>
                  <a:cubicBezTo>
                    <a:pt x="-84929" y="3095120"/>
                    <a:pt x="-104211" y="3619798"/>
                    <a:pt x="403581" y="4217033"/>
                  </a:cubicBezTo>
                  <a:cubicBezTo>
                    <a:pt x="738483" y="4610940"/>
                    <a:pt x="967576" y="4901533"/>
                    <a:pt x="1016707" y="4964154"/>
                  </a:cubicBezTo>
                  <a:cubicBezTo>
                    <a:pt x="967362" y="5124553"/>
                    <a:pt x="918713" y="5277318"/>
                    <a:pt x="869694" y="5438789"/>
                  </a:cubicBezTo>
                  <a:cubicBezTo>
                    <a:pt x="819917" y="5602738"/>
                    <a:pt x="682433" y="6060898"/>
                    <a:pt x="681869" y="6062907"/>
                  </a:cubicBezTo>
                  <a:cubicBezTo>
                    <a:pt x="675144" y="6085610"/>
                    <a:pt x="688243" y="6109252"/>
                    <a:pt x="710909" y="6116083"/>
                  </a:cubicBezTo>
                  <a:cubicBezTo>
                    <a:pt x="733566" y="6122780"/>
                    <a:pt x="757392" y="6109988"/>
                    <a:pt x="764143" y="6087352"/>
                  </a:cubicBezTo>
                  <a:cubicBezTo>
                    <a:pt x="764718" y="6085409"/>
                    <a:pt x="901997" y="5627651"/>
                    <a:pt x="951722" y="5463702"/>
                  </a:cubicBezTo>
                  <a:cubicBezTo>
                    <a:pt x="978415" y="5375767"/>
                    <a:pt x="1005031" y="5293123"/>
                    <a:pt x="1031846" y="5205255"/>
                  </a:cubicBezTo>
                  <a:cubicBezTo>
                    <a:pt x="1148963" y="5183890"/>
                    <a:pt x="2354844" y="4963550"/>
                    <a:pt x="2547545" y="4888742"/>
                  </a:cubicBezTo>
                  <a:cubicBezTo>
                    <a:pt x="2672007" y="4840454"/>
                    <a:pt x="2844950" y="4792033"/>
                    <a:pt x="2786470" y="4608328"/>
                  </a:cubicBezTo>
                  <a:cubicBezTo>
                    <a:pt x="2732805" y="4439757"/>
                    <a:pt x="2404967" y="4435672"/>
                    <a:pt x="2193561" y="4506262"/>
                  </a:cubicBezTo>
                  <a:cubicBezTo>
                    <a:pt x="1876807" y="4611944"/>
                    <a:pt x="1246929" y="4953504"/>
                    <a:pt x="1061623" y="5078074"/>
                  </a:cubicBezTo>
                  <a:cubicBezTo>
                    <a:pt x="1142249" y="4814536"/>
                    <a:pt x="1205183" y="4642484"/>
                    <a:pt x="1284853" y="4388322"/>
                  </a:cubicBezTo>
                  <a:cubicBezTo>
                    <a:pt x="1284903" y="4388188"/>
                    <a:pt x="1285061" y="4388055"/>
                    <a:pt x="1285098" y="4387854"/>
                  </a:cubicBezTo>
                  <a:cubicBezTo>
                    <a:pt x="1436969" y="4303468"/>
                    <a:pt x="1909938" y="4086892"/>
                    <a:pt x="2210344" y="3972348"/>
                  </a:cubicBezTo>
                  <a:cubicBezTo>
                    <a:pt x="2548978" y="3843339"/>
                    <a:pt x="3156976" y="3884413"/>
                    <a:pt x="3033626" y="3476054"/>
                  </a:cubicBezTo>
                  <a:cubicBezTo>
                    <a:pt x="2971549" y="3270562"/>
                    <a:pt x="2576979" y="3260121"/>
                    <a:pt x="2214055" y="3364840"/>
                  </a:cubicBezTo>
                  <a:cubicBezTo>
                    <a:pt x="2162211" y="3379794"/>
                    <a:pt x="2111071" y="3397174"/>
                    <a:pt x="2061578" y="3416629"/>
                  </a:cubicBezTo>
                  <a:cubicBezTo>
                    <a:pt x="1734015" y="3545230"/>
                    <a:pt x="1529548" y="3786774"/>
                    <a:pt x="1405196" y="4001207"/>
                  </a:cubicBezTo>
                  <a:cubicBezTo>
                    <a:pt x="1409436" y="3987872"/>
                    <a:pt x="1413704" y="3974264"/>
                    <a:pt x="1417907" y="3961063"/>
                  </a:cubicBezTo>
                  <a:cubicBezTo>
                    <a:pt x="1497096" y="3712481"/>
                    <a:pt x="1571720" y="3482417"/>
                    <a:pt x="1640963" y="3273924"/>
                  </a:cubicBezTo>
                  <a:cubicBezTo>
                    <a:pt x="1661155" y="3213086"/>
                    <a:pt x="1684240" y="3150145"/>
                    <a:pt x="1709724" y="3085416"/>
                  </a:cubicBezTo>
                  <a:cubicBezTo>
                    <a:pt x="1835800" y="3057254"/>
                    <a:pt x="2274591" y="2961048"/>
                    <a:pt x="2612535" y="2938411"/>
                  </a:cubicBezTo>
                  <a:cubicBezTo>
                    <a:pt x="2918473" y="2917918"/>
                    <a:pt x="3338405" y="3070475"/>
                    <a:pt x="3339530" y="2748222"/>
                  </a:cubicBezTo>
                  <a:cubicBezTo>
                    <a:pt x="3340173" y="2563397"/>
                    <a:pt x="3041040" y="2529309"/>
                    <a:pt x="2716604" y="2578373"/>
                  </a:cubicBezTo>
                  <a:cubicBezTo>
                    <a:pt x="2649397" y="2588533"/>
                    <a:pt x="2581708" y="2604238"/>
                    <a:pt x="2514541" y="2624122"/>
                  </a:cubicBezTo>
                  <a:cubicBezTo>
                    <a:pt x="2199461" y="2717401"/>
                    <a:pt x="1929735" y="2829219"/>
                    <a:pt x="1768988" y="2940440"/>
                  </a:cubicBezTo>
                  <a:cubicBezTo>
                    <a:pt x="1787405" y="2896125"/>
                    <a:pt x="1920835" y="2618550"/>
                    <a:pt x="1992850" y="2483298"/>
                  </a:cubicBezTo>
                  <a:cubicBezTo>
                    <a:pt x="2079259" y="2462925"/>
                    <a:pt x="2240281" y="2426412"/>
                    <a:pt x="2432198" y="2398344"/>
                  </a:cubicBezTo>
                  <a:cubicBezTo>
                    <a:pt x="2694168" y="2360029"/>
                    <a:pt x="2977777" y="2356292"/>
                    <a:pt x="2953848" y="2186127"/>
                  </a:cubicBezTo>
                  <a:cubicBezTo>
                    <a:pt x="2926329" y="1990487"/>
                    <a:pt x="2647803" y="2046288"/>
                    <a:pt x="2416834" y="2128638"/>
                  </a:cubicBezTo>
                  <a:cubicBezTo>
                    <a:pt x="2273292" y="2179825"/>
                    <a:pt x="2170502" y="2240549"/>
                    <a:pt x="2094729" y="2298152"/>
                  </a:cubicBezTo>
                  <a:cubicBezTo>
                    <a:pt x="2155159" y="2190970"/>
                    <a:pt x="2218173" y="2082219"/>
                    <a:pt x="2286519" y="1970462"/>
                  </a:cubicBezTo>
                  <a:cubicBezTo>
                    <a:pt x="2323595" y="1909825"/>
                    <a:pt x="2362031" y="1849148"/>
                    <a:pt x="2400453" y="1788558"/>
                  </a:cubicBezTo>
                  <a:cubicBezTo>
                    <a:pt x="2463400" y="1770341"/>
                    <a:pt x="2694603" y="1704681"/>
                    <a:pt x="2790127" y="1704848"/>
                  </a:cubicBezTo>
                  <a:cubicBezTo>
                    <a:pt x="2957391" y="1705170"/>
                    <a:pt x="3123871" y="1718471"/>
                    <a:pt x="3135672" y="1593975"/>
                  </a:cubicBezTo>
                  <a:cubicBezTo>
                    <a:pt x="3147325" y="1471033"/>
                    <a:pt x="2987937" y="1440929"/>
                    <a:pt x="2802101" y="1499102"/>
                  </a:cubicBezTo>
                  <a:cubicBezTo>
                    <a:pt x="2686580" y="1535260"/>
                    <a:pt x="2535021" y="1626698"/>
                    <a:pt x="2450756" y="1696021"/>
                  </a:cubicBezTo>
                  <a:cubicBezTo>
                    <a:pt x="2542776" y="1552298"/>
                    <a:pt x="2617679" y="1458309"/>
                    <a:pt x="2715043" y="1317157"/>
                  </a:cubicBezTo>
                  <a:cubicBezTo>
                    <a:pt x="2784936" y="1295559"/>
                    <a:pt x="2897825" y="1267691"/>
                    <a:pt x="3021584" y="1271944"/>
                  </a:cubicBezTo>
                  <a:cubicBezTo>
                    <a:pt x="3158938" y="1276672"/>
                    <a:pt x="3293051" y="1254705"/>
                    <a:pt x="3277701" y="1152163"/>
                  </a:cubicBezTo>
                  <a:cubicBezTo>
                    <a:pt x="3258386" y="1023107"/>
                    <a:pt x="3080748" y="1046775"/>
                    <a:pt x="2940668" y="1097694"/>
                  </a:cubicBezTo>
                  <a:cubicBezTo>
                    <a:pt x="2898743" y="1112937"/>
                    <a:pt x="2852960" y="1146437"/>
                    <a:pt x="2808645" y="1183044"/>
                  </a:cubicBezTo>
                  <a:cubicBezTo>
                    <a:pt x="2850127" y="1124195"/>
                    <a:pt x="2890505" y="1063692"/>
                    <a:pt x="2932403" y="1005815"/>
                  </a:cubicBezTo>
                  <a:cubicBezTo>
                    <a:pt x="2954062" y="975898"/>
                    <a:pt x="2971790" y="952986"/>
                    <a:pt x="2992685" y="924557"/>
                  </a:cubicBezTo>
                  <a:cubicBezTo>
                    <a:pt x="3069804" y="938942"/>
                    <a:pt x="3540040" y="1019785"/>
                    <a:pt x="3591173" y="846554"/>
                  </a:cubicBezTo>
                  <a:cubicBezTo>
                    <a:pt x="3621612" y="743422"/>
                    <a:pt x="3476429" y="678566"/>
                    <a:pt x="3344118" y="724402"/>
                  </a:cubicBezTo>
                  <a:cubicBezTo>
                    <a:pt x="3236553" y="761672"/>
                    <a:pt x="3102962" y="819845"/>
                    <a:pt x="3035755" y="859479"/>
                  </a:cubicBezTo>
                  <a:cubicBezTo>
                    <a:pt x="3080600" y="798815"/>
                    <a:pt x="3112024" y="762436"/>
                    <a:pt x="3152100" y="709809"/>
                  </a:cubicBezTo>
                  <a:cubicBezTo>
                    <a:pt x="3175434" y="679169"/>
                    <a:pt x="3236613" y="597690"/>
                    <a:pt x="3237685" y="597221"/>
                  </a:cubicBezTo>
                  <a:cubicBezTo>
                    <a:pt x="3298570" y="570392"/>
                    <a:pt x="3458286" y="548853"/>
                    <a:pt x="3594857" y="493722"/>
                  </a:cubicBezTo>
                  <a:cubicBezTo>
                    <a:pt x="3748706" y="431611"/>
                    <a:pt x="3889858" y="367532"/>
                    <a:pt x="3843928" y="266604"/>
                  </a:cubicBezTo>
                  <a:cubicBezTo>
                    <a:pt x="3819148" y="212142"/>
                    <a:pt x="3614707" y="197562"/>
                    <a:pt x="3482483" y="280682"/>
                  </a:cubicBezTo>
                  <a:cubicBezTo>
                    <a:pt x="3350266" y="363801"/>
                    <a:pt x="3160418" y="558986"/>
                    <a:pt x="3158758" y="561076"/>
                  </a:cubicBezTo>
                  <a:cubicBezTo>
                    <a:pt x="3171904" y="504538"/>
                    <a:pt x="3187147" y="443298"/>
                    <a:pt x="3194856" y="422550"/>
                  </a:cubicBezTo>
                  <a:cubicBezTo>
                    <a:pt x="3243853" y="290700"/>
                    <a:pt x="3366721" y="30197"/>
                    <a:pt x="3184247" y="1626"/>
                  </a:cubicBezTo>
                  <a:cubicBezTo>
                    <a:pt x="3169594" y="-664"/>
                    <a:pt x="3156574" y="-429"/>
                    <a:pt x="3144901" y="1667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30" name="Google Shape;755;p37"/>
            <p:cNvSpPr/>
            <p:nvPr/>
          </p:nvSpPr>
          <p:spPr>
            <a:xfrm flipH="1" rot="20698200">
              <a:off x="10461240" y="4597560"/>
              <a:ext cx="1744200" cy="2769840"/>
            </a:xfrm>
            <a:custGeom>
              <a:avLst/>
              <a:gdLst>
                <a:gd name="textAreaLeft" fmla="*/ -720 w 1744200"/>
                <a:gd name="textAreaRight" fmla="*/ 1744560 w 1744200"/>
                <a:gd name="textAreaTop" fmla="*/ 0 h 2769840"/>
                <a:gd name="textAreaBottom" fmla="*/ 2770560 h 2769840"/>
              </a:gdLst>
              <a:ahLst/>
              <a:rect l="textAreaLeft" t="textAreaTop" r="textAreaRight" b="textAreaBottom"/>
              <a:pathLst>
                <a:path w="3852738" h="6117861">
                  <a:moveTo>
                    <a:pt x="3144901" y="1667"/>
                  </a:moveTo>
                  <a:cubicBezTo>
                    <a:pt x="3063207" y="16374"/>
                    <a:pt x="3050302" y="127441"/>
                    <a:pt x="3044201" y="178046"/>
                  </a:cubicBezTo>
                  <a:cubicBezTo>
                    <a:pt x="3025187" y="335706"/>
                    <a:pt x="3082804" y="527583"/>
                    <a:pt x="3114549" y="618371"/>
                  </a:cubicBezTo>
                  <a:cubicBezTo>
                    <a:pt x="3100913" y="636005"/>
                    <a:pt x="3092287" y="647096"/>
                    <a:pt x="3083788" y="658226"/>
                  </a:cubicBezTo>
                  <a:cubicBezTo>
                    <a:pt x="3016675" y="746369"/>
                    <a:pt x="2942342" y="846125"/>
                    <a:pt x="2863006" y="955706"/>
                  </a:cubicBezTo>
                  <a:cubicBezTo>
                    <a:pt x="2806836" y="1033280"/>
                    <a:pt x="2815308" y="1030172"/>
                    <a:pt x="2759929" y="1109341"/>
                  </a:cubicBezTo>
                  <a:cubicBezTo>
                    <a:pt x="2771314" y="1073618"/>
                    <a:pt x="2900283" y="525058"/>
                    <a:pt x="2683399" y="520497"/>
                  </a:cubicBezTo>
                  <a:cubicBezTo>
                    <a:pt x="2670949" y="520236"/>
                    <a:pt x="2660086" y="522071"/>
                    <a:pt x="2650509" y="525467"/>
                  </a:cubicBezTo>
                  <a:cubicBezTo>
                    <a:pt x="2583516" y="549282"/>
                    <a:pt x="2582297" y="654021"/>
                    <a:pt x="2580978" y="716499"/>
                  </a:cubicBezTo>
                  <a:cubicBezTo>
                    <a:pt x="2577274" y="892878"/>
                    <a:pt x="2668893" y="1189407"/>
                    <a:pt x="2678456" y="1220080"/>
                  </a:cubicBezTo>
                  <a:cubicBezTo>
                    <a:pt x="2591988" y="1344375"/>
                    <a:pt x="2541169" y="1426309"/>
                    <a:pt x="2458451" y="1553014"/>
                  </a:cubicBezTo>
                  <a:cubicBezTo>
                    <a:pt x="2476983" y="1490402"/>
                    <a:pt x="2481550" y="1397102"/>
                    <a:pt x="2483050" y="1373870"/>
                  </a:cubicBezTo>
                  <a:cubicBezTo>
                    <a:pt x="2493190" y="1216732"/>
                    <a:pt x="2496204" y="1068220"/>
                    <a:pt x="2378459" y="945418"/>
                  </a:cubicBezTo>
                  <a:cubicBezTo>
                    <a:pt x="2337472" y="902670"/>
                    <a:pt x="2259670" y="851864"/>
                    <a:pt x="2197412" y="878600"/>
                  </a:cubicBezTo>
                  <a:cubicBezTo>
                    <a:pt x="2130493" y="907338"/>
                    <a:pt x="2120460" y="1011327"/>
                    <a:pt x="2136219" y="1069412"/>
                  </a:cubicBezTo>
                  <a:cubicBezTo>
                    <a:pt x="2171373" y="1198924"/>
                    <a:pt x="2249577" y="1245141"/>
                    <a:pt x="2307796" y="1367962"/>
                  </a:cubicBezTo>
                  <a:cubicBezTo>
                    <a:pt x="2329087" y="1412888"/>
                    <a:pt x="2384045" y="1588925"/>
                    <a:pt x="2401411" y="1628546"/>
                  </a:cubicBezTo>
                  <a:cubicBezTo>
                    <a:pt x="2337271" y="1727418"/>
                    <a:pt x="2274089" y="1826404"/>
                    <a:pt x="2213385" y="1925684"/>
                  </a:cubicBezTo>
                  <a:cubicBezTo>
                    <a:pt x="2187044" y="1968761"/>
                    <a:pt x="2162874" y="2010806"/>
                    <a:pt x="2137672" y="2053253"/>
                  </a:cubicBezTo>
                  <a:cubicBezTo>
                    <a:pt x="2143258" y="2029913"/>
                    <a:pt x="2148890" y="2006446"/>
                    <a:pt x="2151723" y="1982135"/>
                  </a:cubicBezTo>
                  <a:cubicBezTo>
                    <a:pt x="2170496" y="1820979"/>
                    <a:pt x="2120755" y="1722683"/>
                    <a:pt x="2041707" y="1569852"/>
                  </a:cubicBezTo>
                  <a:cubicBezTo>
                    <a:pt x="1997445" y="1484280"/>
                    <a:pt x="1856554" y="1338803"/>
                    <a:pt x="1750684" y="1353992"/>
                  </a:cubicBezTo>
                  <a:cubicBezTo>
                    <a:pt x="1735555" y="1356169"/>
                    <a:pt x="1720928" y="1361466"/>
                    <a:pt x="1707621" y="1370822"/>
                  </a:cubicBezTo>
                  <a:cubicBezTo>
                    <a:pt x="1609847" y="1439724"/>
                    <a:pt x="1644117" y="1553088"/>
                    <a:pt x="1702303" y="1615058"/>
                  </a:cubicBezTo>
                  <a:cubicBezTo>
                    <a:pt x="1815360" y="1735481"/>
                    <a:pt x="1850708" y="1755781"/>
                    <a:pt x="1939982" y="1892117"/>
                  </a:cubicBezTo>
                  <a:cubicBezTo>
                    <a:pt x="2004135" y="1990098"/>
                    <a:pt x="2041158" y="2128658"/>
                    <a:pt x="2056582" y="2190849"/>
                  </a:cubicBezTo>
                  <a:cubicBezTo>
                    <a:pt x="1962137" y="2355474"/>
                    <a:pt x="1894521" y="2484357"/>
                    <a:pt x="1819773" y="2637255"/>
                  </a:cubicBezTo>
                  <a:cubicBezTo>
                    <a:pt x="1812071" y="2459034"/>
                    <a:pt x="1771472" y="2224918"/>
                    <a:pt x="1716160" y="2101105"/>
                  </a:cubicBezTo>
                  <a:cubicBezTo>
                    <a:pt x="1659903" y="1975203"/>
                    <a:pt x="1554703" y="1898594"/>
                    <a:pt x="1477480" y="1924458"/>
                  </a:cubicBezTo>
                  <a:cubicBezTo>
                    <a:pt x="1451739" y="1933078"/>
                    <a:pt x="1429201" y="1953116"/>
                    <a:pt x="1412538" y="1986488"/>
                  </a:cubicBezTo>
                  <a:cubicBezTo>
                    <a:pt x="1326252" y="2159151"/>
                    <a:pt x="1557548" y="2385123"/>
                    <a:pt x="1641157" y="2516436"/>
                  </a:cubicBezTo>
                  <a:cubicBezTo>
                    <a:pt x="1660820" y="2547324"/>
                    <a:pt x="1768385" y="2739475"/>
                    <a:pt x="1768385" y="2739475"/>
                  </a:cubicBezTo>
                  <a:cubicBezTo>
                    <a:pt x="1768385" y="2739475"/>
                    <a:pt x="1602172" y="3119170"/>
                    <a:pt x="1559805" y="3246860"/>
                  </a:cubicBezTo>
                  <a:cubicBezTo>
                    <a:pt x="1520250" y="3366025"/>
                    <a:pt x="1475290" y="3506902"/>
                    <a:pt x="1432360" y="3639561"/>
                  </a:cubicBezTo>
                  <a:cubicBezTo>
                    <a:pt x="1435396" y="3547521"/>
                    <a:pt x="1436934" y="3454241"/>
                    <a:pt x="1433299" y="3414988"/>
                  </a:cubicBezTo>
                  <a:cubicBezTo>
                    <a:pt x="1411950" y="3184321"/>
                    <a:pt x="1409492" y="3007165"/>
                    <a:pt x="1340151" y="2775219"/>
                  </a:cubicBezTo>
                  <a:cubicBezTo>
                    <a:pt x="1275572" y="2559212"/>
                    <a:pt x="1145642" y="2375754"/>
                    <a:pt x="963931" y="2434174"/>
                  </a:cubicBezTo>
                  <a:cubicBezTo>
                    <a:pt x="921998" y="2447655"/>
                    <a:pt x="877358" y="2474090"/>
                    <a:pt x="830044" y="2515881"/>
                  </a:cubicBezTo>
                  <a:cubicBezTo>
                    <a:pt x="530445" y="2780704"/>
                    <a:pt x="995227" y="3158081"/>
                    <a:pt x="1123535" y="3402719"/>
                  </a:cubicBezTo>
                  <a:cubicBezTo>
                    <a:pt x="1220933" y="3588421"/>
                    <a:pt x="1316777" y="3748385"/>
                    <a:pt x="1371372" y="3827252"/>
                  </a:cubicBezTo>
                  <a:cubicBezTo>
                    <a:pt x="1371451" y="3827366"/>
                    <a:pt x="1371425" y="3827573"/>
                    <a:pt x="1371478" y="3827600"/>
                  </a:cubicBezTo>
                  <a:cubicBezTo>
                    <a:pt x="1359306" y="3865594"/>
                    <a:pt x="1348772" y="3896321"/>
                    <a:pt x="1336368" y="3935259"/>
                  </a:cubicBezTo>
                  <a:cubicBezTo>
                    <a:pt x="1323111" y="3976876"/>
                    <a:pt x="1309670" y="4019048"/>
                    <a:pt x="1296213" y="4061636"/>
                  </a:cubicBezTo>
                  <a:cubicBezTo>
                    <a:pt x="1209864" y="4334208"/>
                    <a:pt x="1136316" y="4547249"/>
                    <a:pt x="1047501" y="4835566"/>
                  </a:cubicBezTo>
                  <a:cubicBezTo>
                    <a:pt x="1021243" y="4725530"/>
                    <a:pt x="954571" y="4590714"/>
                    <a:pt x="928617" y="4459983"/>
                  </a:cubicBezTo>
                  <a:cubicBezTo>
                    <a:pt x="856621" y="4097567"/>
                    <a:pt x="571389" y="2878953"/>
                    <a:pt x="230732" y="2952924"/>
                  </a:cubicBezTo>
                  <a:cubicBezTo>
                    <a:pt x="219743" y="2955308"/>
                    <a:pt x="208531" y="2958951"/>
                    <a:pt x="197434" y="2964129"/>
                  </a:cubicBezTo>
                  <a:cubicBezTo>
                    <a:pt x="-84929" y="3095120"/>
                    <a:pt x="-104211" y="3619798"/>
                    <a:pt x="403581" y="4217033"/>
                  </a:cubicBezTo>
                  <a:cubicBezTo>
                    <a:pt x="738483" y="4610940"/>
                    <a:pt x="967576" y="4901533"/>
                    <a:pt x="1016707" y="4964154"/>
                  </a:cubicBezTo>
                  <a:cubicBezTo>
                    <a:pt x="967362" y="5124553"/>
                    <a:pt x="918713" y="5277318"/>
                    <a:pt x="869694" y="5438789"/>
                  </a:cubicBezTo>
                  <a:cubicBezTo>
                    <a:pt x="819917" y="5602738"/>
                    <a:pt x="682433" y="6060898"/>
                    <a:pt x="681869" y="6062907"/>
                  </a:cubicBezTo>
                  <a:cubicBezTo>
                    <a:pt x="675144" y="6085610"/>
                    <a:pt x="688243" y="6109252"/>
                    <a:pt x="710909" y="6116083"/>
                  </a:cubicBezTo>
                  <a:cubicBezTo>
                    <a:pt x="733566" y="6122780"/>
                    <a:pt x="757392" y="6109988"/>
                    <a:pt x="764143" y="6087352"/>
                  </a:cubicBezTo>
                  <a:cubicBezTo>
                    <a:pt x="764718" y="6085409"/>
                    <a:pt x="901997" y="5627651"/>
                    <a:pt x="951722" y="5463702"/>
                  </a:cubicBezTo>
                  <a:cubicBezTo>
                    <a:pt x="978415" y="5375767"/>
                    <a:pt x="1005031" y="5293123"/>
                    <a:pt x="1031846" y="5205255"/>
                  </a:cubicBezTo>
                  <a:cubicBezTo>
                    <a:pt x="1148963" y="5183890"/>
                    <a:pt x="2354844" y="4963550"/>
                    <a:pt x="2547545" y="4888742"/>
                  </a:cubicBezTo>
                  <a:cubicBezTo>
                    <a:pt x="2672007" y="4840454"/>
                    <a:pt x="2844950" y="4792033"/>
                    <a:pt x="2786470" y="4608328"/>
                  </a:cubicBezTo>
                  <a:cubicBezTo>
                    <a:pt x="2732805" y="4439757"/>
                    <a:pt x="2404967" y="4435672"/>
                    <a:pt x="2193561" y="4506262"/>
                  </a:cubicBezTo>
                  <a:cubicBezTo>
                    <a:pt x="1876807" y="4611944"/>
                    <a:pt x="1246929" y="4953504"/>
                    <a:pt x="1061623" y="5078074"/>
                  </a:cubicBezTo>
                  <a:cubicBezTo>
                    <a:pt x="1142249" y="4814536"/>
                    <a:pt x="1205183" y="4642484"/>
                    <a:pt x="1284853" y="4388322"/>
                  </a:cubicBezTo>
                  <a:cubicBezTo>
                    <a:pt x="1284903" y="4388188"/>
                    <a:pt x="1285061" y="4388055"/>
                    <a:pt x="1285098" y="4387854"/>
                  </a:cubicBezTo>
                  <a:cubicBezTo>
                    <a:pt x="1436969" y="4303468"/>
                    <a:pt x="1909938" y="4086892"/>
                    <a:pt x="2210344" y="3972348"/>
                  </a:cubicBezTo>
                  <a:cubicBezTo>
                    <a:pt x="2548978" y="3843339"/>
                    <a:pt x="3156976" y="3884413"/>
                    <a:pt x="3033626" y="3476054"/>
                  </a:cubicBezTo>
                  <a:cubicBezTo>
                    <a:pt x="2971549" y="3270562"/>
                    <a:pt x="2576979" y="3260121"/>
                    <a:pt x="2214055" y="3364840"/>
                  </a:cubicBezTo>
                  <a:cubicBezTo>
                    <a:pt x="2162211" y="3379794"/>
                    <a:pt x="2111071" y="3397174"/>
                    <a:pt x="2061578" y="3416629"/>
                  </a:cubicBezTo>
                  <a:cubicBezTo>
                    <a:pt x="1734015" y="3545230"/>
                    <a:pt x="1529548" y="3786774"/>
                    <a:pt x="1405196" y="4001207"/>
                  </a:cubicBezTo>
                  <a:cubicBezTo>
                    <a:pt x="1409436" y="3987872"/>
                    <a:pt x="1413704" y="3974264"/>
                    <a:pt x="1417907" y="3961063"/>
                  </a:cubicBezTo>
                  <a:cubicBezTo>
                    <a:pt x="1497096" y="3712481"/>
                    <a:pt x="1571720" y="3482417"/>
                    <a:pt x="1640963" y="3273924"/>
                  </a:cubicBezTo>
                  <a:cubicBezTo>
                    <a:pt x="1661155" y="3213086"/>
                    <a:pt x="1684240" y="3150145"/>
                    <a:pt x="1709724" y="3085416"/>
                  </a:cubicBezTo>
                  <a:cubicBezTo>
                    <a:pt x="1835800" y="3057254"/>
                    <a:pt x="2274591" y="2961048"/>
                    <a:pt x="2612535" y="2938411"/>
                  </a:cubicBezTo>
                  <a:cubicBezTo>
                    <a:pt x="2918473" y="2917918"/>
                    <a:pt x="3338405" y="3070475"/>
                    <a:pt x="3339530" y="2748222"/>
                  </a:cubicBezTo>
                  <a:cubicBezTo>
                    <a:pt x="3340173" y="2563397"/>
                    <a:pt x="3041040" y="2529309"/>
                    <a:pt x="2716604" y="2578373"/>
                  </a:cubicBezTo>
                  <a:cubicBezTo>
                    <a:pt x="2649397" y="2588533"/>
                    <a:pt x="2581708" y="2604238"/>
                    <a:pt x="2514541" y="2624122"/>
                  </a:cubicBezTo>
                  <a:cubicBezTo>
                    <a:pt x="2199461" y="2717401"/>
                    <a:pt x="1929735" y="2829219"/>
                    <a:pt x="1768988" y="2940440"/>
                  </a:cubicBezTo>
                  <a:cubicBezTo>
                    <a:pt x="1787405" y="2896125"/>
                    <a:pt x="1920835" y="2618550"/>
                    <a:pt x="1992850" y="2483298"/>
                  </a:cubicBezTo>
                  <a:cubicBezTo>
                    <a:pt x="2079259" y="2462925"/>
                    <a:pt x="2240281" y="2426412"/>
                    <a:pt x="2432198" y="2398344"/>
                  </a:cubicBezTo>
                  <a:cubicBezTo>
                    <a:pt x="2694168" y="2360029"/>
                    <a:pt x="2977777" y="2356292"/>
                    <a:pt x="2953848" y="2186127"/>
                  </a:cubicBezTo>
                  <a:cubicBezTo>
                    <a:pt x="2926329" y="1990487"/>
                    <a:pt x="2647803" y="2046288"/>
                    <a:pt x="2416834" y="2128638"/>
                  </a:cubicBezTo>
                  <a:cubicBezTo>
                    <a:pt x="2273292" y="2179825"/>
                    <a:pt x="2170502" y="2240549"/>
                    <a:pt x="2094729" y="2298152"/>
                  </a:cubicBezTo>
                  <a:cubicBezTo>
                    <a:pt x="2155159" y="2190970"/>
                    <a:pt x="2218173" y="2082219"/>
                    <a:pt x="2286519" y="1970462"/>
                  </a:cubicBezTo>
                  <a:cubicBezTo>
                    <a:pt x="2323595" y="1909825"/>
                    <a:pt x="2362031" y="1849148"/>
                    <a:pt x="2400453" y="1788558"/>
                  </a:cubicBezTo>
                  <a:cubicBezTo>
                    <a:pt x="2463400" y="1770341"/>
                    <a:pt x="2694603" y="1704681"/>
                    <a:pt x="2790127" y="1704848"/>
                  </a:cubicBezTo>
                  <a:cubicBezTo>
                    <a:pt x="2957391" y="1705170"/>
                    <a:pt x="3123871" y="1718471"/>
                    <a:pt x="3135672" y="1593975"/>
                  </a:cubicBezTo>
                  <a:cubicBezTo>
                    <a:pt x="3147325" y="1471033"/>
                    <a:pt x="2987937" y="1440929"/>
                    <a:pt x="2802101" y="1499102"/>
                  </a:cubicBezTo>
                  <a:cubicBezTo>
                    <a:pt x="2686580" y="1535260"/>
                    <a:pt x="2535021" y="1626698"/>
                    <a:pt x="2450756" y="1696021"/>
                  </a:cubicBezTo>
                  <a:cubicBezTo>
                    <a:pt x="2542776" y="1552298"/>
                    <a:pt x="2617679" y="1458309"/>
                    <a:pt x="2715043" y="1317157"/>
                  </a:cubicBezTo>
                  <a:cubicBezTo>
                    <a:pt x="2784936" y="1295559"/>
                    <a:pt x="2897825" y="1267691"/>
                    <a:pt x="3021584" y="1271944"/>
                  </a:cubicBezTo>
                  <a:cubicBezTo>
                    <a:pt x="3158938" y="1276672"/>
                    <a:pt x="3293051" y="1254705"/>
                    <a:pt x="3277701" y="1152163"/>
                  </a:cubicBezTo>
                  <a:cubicBezTo>
                    <a:pt x="3258386" y="1023107"/>
                    <a:pt x="3080748" y="1046775"/>
                    <a:pt x="2940668" y="1097694"/>
                  </a:cubicBezTo>
                  <a:cubicBezTo>
                    <a:pt x="2898743" y="1112937"/>
                    <a:pt x="2852960" y="1146437"/>
                    <a:pt x="2808645" y="1183044"/>
                  </a:cubicBezTo>
                  <a:cubicBezTo>
                    <a:pt x="2850127" y="1124195"/>
                    <a:pt x="2890505" y="1063692"/>
                    <a:pt x="2932403" y="1005815"/>
                  </a:cubicBezTo>
                  <a:cubicBezTo>
                    <a:pt x="2954062" y="975898"/>
                    <a:pt x="2971790" y="952986"/>
                    <a:pt x="2992685" y="924557"/>
                  </a:cubicBezTo>
                  <a:cubicBezTo>
                    <a:pt x="3069804" y="938942"/>
                    <a:pt x="3540040" y="1019785"/>
                    <a:pt x="3591173" y="846554"/>
                  </a:cubicBezTo>
                  <a:cubicBezTo>
                    <a:pt x="3621612" y="743422"/>
                    <a:pt x="3476429" y="678566"/>
                    <a:pt x="3344118" y="724402"/>
                  </a:cubicBezTo>
                  <a:cubicBezTo>
                    <a:pt x="3236553" y="761672"/>
                    <a:pt x="3102962" y="819845"/>
                    <a:pt x="3035755" y="859479"/>
                  </a:cubicBezTo>
                  <a:cubicBezTo>
                    <a:pt x="3080600" y="798815"/>
                    <a:pt x="3112024" y="762436"/>
                    <a:pt x="3152100" y="709809"/>
                  </a:cubicBezTo>
                  <a:cubicBezTo>
                    <a:pt x="3175434" y="679169"/>
                    <a:pt x="3236613" y="597690"/>
                    <a:pt x="3237685" y="597221"/>
                  </a:cubicBezTo>
                  <a:cubicBezTo>
                    <a:pt x="3298570" y="570392"/>
                    <a:pt x="3458286" y="548853"/>
                    <a:pt x="3594857" y="493722"/>
                  </a:cubicBezTo>
                  <a:cubicBezTo>
                    <a:pt x="3748706" y="431611"/>
                    <a:pt x="3889858" y="367532"/>
                    <a:pt x="3843928" y="266604"/>
                  </a:cubicBezTo>
                  <a:cubicBezTo>
                    <a:pt x="3819148" y="212142"/>
                    <a:pt x="3614707" y="197562"/>
                    <a:pt x="3482483" y="280682"/>
                  </a:cubicBezTo>
                  <a:cubicBezTo>
                    <a:pt x="3350266" y="363801"/>
                    <a:pt x="3160418" y="558986"/>
                    <a:pt x="3158758" y="561076"/>
                  </a:cubicBezTo>
                  <a:cubicBezTo>
                    <a:pt x="3171904" y="504538"/>
                    <a:pt x="3187147" y="443298"/>
                    <a:pt x="3194856" y="422550"/>
                  </a:cubicBezTo>
                  <a:cubicBezTo>
                    <a:pt x="3243853" y="290700"/>
                    <a:pt x="3366721" y="30197"/>
                    <a:pt x="3184247" y="1626"/>
                  </a:cubicBezTo>
                  <a:cubicBezTo>
                    <a:pt x="3169594" y="-664"/>
                    <a:pt x="3156574" y="-429"/>
                    <a:pt x="3144901" y="1667"/>
                  </a:cubicBezTo>
                  <a:close/>
                </a:path>
              </a:pathLst>
            </a:custGeom>
            <a:blipFill rotWithShape="0">
              <a:blip r:embed="rId2">
                <a:alphaModFix amt="60000"/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50453c"/>
      </a:dk1>
      <a:lt1>
        <a:srgbClr val="f8f7f6"/>
      </a:lt1>
      <a:dk2>
        <a:srgbClr val="8f7f6b"/>
      </a:dk2>
      <a:lt2>
        <a:srgbClr val="c3af94"/>
      </a:lt2>
      <a:accent1>
        <a:srgbClr val="9c705c"/>
      </a:accent1>
      <a:accent2>
        <a:srgbClr val="736d57"/>
      </a:accent2>
      <a:accent3>
        <a:srgbClr val="e6b98d"/>
      </a:accent3>
      <a:accent4>
        <a:srgbClr val="ebb76e"/>
      </a:accent4>
      <a:accent5>
        <a:srgbClr val="bd7d52"/>
      </a:accent5>
      <a:accent6>
        <a:srgbClr val="e4a54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SlidesMania">
  <a:themeElements>
    <a:clrScheme name="Simple Light">
      <a:dk1>
        <a:srgbClr val="50453c"/>
      </a:dk1>
      <a:lt1>
        <a:srgbClr val="f8f7f6"/>
      </a:lt1>
      <a:dk2>
        <a:srgbClr val="8f7f6b"/>
      </a:dk2>
      <a:lt2>
        <a:srgbClr val="c3af94"/>
      </a:lt2>
      <a:accent1>
        <a:srgbClr val="9c705c"/>
      </a:accent1>
      <a:accent2>
        <a:srgbClr val="736d57"/>
      </a:accent2>
      <a:accent3>
        <a:srgbClr val="e6b98d"/>
      </a:accent3>
      <a:accent4>
        <a:srgbClr val="ebb76e"/>
      </a:accent4>
      <a:accent5>
        <a:srgbClr val="bd7d52"/>
      </a:accent5>
      <a:accent6>
        <a:srgbClr val="e4a54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SlidesMania">
  <a:themeElements>
    <a:clrScheme name="Simple Light">
      <a:dk1>
        <a:srgbClr val="50453c"/>
      </a:dk1>
      <a:lt1>
        <a:srgbClr val="f8f7f6"/>
      </a:lt1>
      <a:dk2>
        <a:srgbClr val="8f7f6b"/>
      </a:dk2>
      <a:lt2>
        <a:srgbClr val="c3af94"/>
      </a:lt2>
      <a:accent1>
        <a:srgbClr val="9c705c"/>
      </a:accent1>
      <a:accent2>
        <a:srgbClr val="736d57"/>
      </a:accent2>
      <a:accent3>
        <a:srgbClr val="e6b98d"/>
      </a:accent3>
      <a:accent4>
        <a:srgbClr val="ebb76e"/>
      </a:accent4>
      <a:accent5>
        <a:srgbClr val="bd7d52"/>
      </a:accent5>
      <a:accent6>
        <a:srgbClr val="e4a54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SlidesMania">
  <a:themeElements>
    <a:clrScheme name="Simple Light">
      <a:dk1>
        <a:srgbClr val="50453c"/>
      </a:dk1>
      <a:lt1>
        <a:srgbClr val="f8f7f6"/>
      </a:lt1>
      <a:dk2>
        <a:srgbClr val="8f7f6b"/>
      </a:dk2>
      <a:lt2>
        <a:srgbClr val="c3af94"/>
      </a:lt2>
      <a:accent1>
        <a:srgbClr val="9c705c"/>
      </a:accent1>
      <a:accent2>
        <a:srgbClr val="736d57"/>
      </a:accent2>
      <a:accent3>
        <a:srgbClr val="e6b98d"/>
      </a:accent3>
      <a:accent4>
        <a:srgbClr val="ebb76e"/>
      </a:accent4>
      <a:accent5>
        <a:srgbClr val="bd7d52"/>
      </a:accent5>
      <a:accent6>
        <a:srgbClr val="e4a54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SlidesMania">
  <a:themeElements>
    <a:clrScheme name="Simple Light">
      <a:dk1>
        <a:srgbClr val="50453c"/>
      </a:dk1>
      <a:lt1>
        <a:srgbClr val="f8f7f6"/>
      </a:lt1>
      <a:dk2>
        <a:srgbClr val="8f7f6b"/>
      </a:dk2>
      <a:lt2>
        <a:srgbClr val="c3af94"/>
      </a:lt2>
      <a:accent1>
        <a:srgbClr val="9c705c"/>
      </a:accent1>
      <a:accent2>
        <a:srgbClr val="736d57"/>
      </a:accent2>
      <a:accent3>
        <a:srgbClr val="e6b98d"/>
      </a:accent3>
      <a:accent4>
        <a:srgbClr val="ebb76e"/>
      </a:accent4>
      <a:accent5>
        <a:srgbClr val="bd7d52"/>
      </a:accent5>
      <a:accent6>
        <a:srgbClr val="e4a54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LibreOffice/7.5.5.2$Windows_X86_64 LibreOffice_project/ca8fe7424262805f223b9a2334bc7181abbcbf5e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zh-TW</dc:language>
  <cp:lastModifiedBy/>
  <dcterms:modified xsi:type="dcterms:W3CDTF">2025-12-11T23:04:58Z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